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924" r:id="rId2"/>
    <p:sldMasterId id="2147484934" r:id="rId3"/>
    <p:sldMasterId id="2147484956" r:id="rId4"/>
    <p:sldMasterId id="2147484973" r:id="rId5"/>
    <p:sldMasterId id="2147485002" r:id="rId6"/>
  </p:sldMasterIdLst>
  <p:notesMasterIdLst>
    <p:notesMasterId r:id="rId25"/>
  </p:notesMasterIdLst>
  <p:handoutMasterIdLst>
    <p:handoutMasterId r:id="rId26"/>
  </p:handoutMasterIdLst>
  <p:sldIdLst>
    <p:sldId id="1654" r:id="rId7"/>
    <p:sldId id="8549" r:id="rId8"/>
    <p:sldId id="8543" r:id="rId9"/>
    <p:sldId id="8525" r:id="rId10"/>
    <p:sldId id="8534" r:id="rId11"/>
    <p:sldId id="8536" r:id="rId12"/>
    <p:sldId id="8537" r:id="rId13"/>
    <p:sldId id="8540" r:id="rId14"/>
    <p:sldId id="8542" r:id="rId15"/>
    <p:sldId id="8541" r:id="rId16"/>
    <p:sldId id="8529" r:id="rId17"/>
    <p:sldId id="8528" r:id="rId18"/>
    <p:sldId id="8545" r:id="rId19"/>
    <p:sldId id="8546" r:id="rId20"/>
    <p:sldId id="8547" r:id="rId21"/>
    <p:sldId id="8544" r:id="rId22"/>
    <p:sldId id="8548" r:id="rId23"/>
    <p:sldId id="1892" r:id="rId2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eu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9B7888-2666-4396-BF95-CD8E11D9B9AE}" v="31" dt="2019-11-18T14:07:23.2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09" autoAdjust="0"/>
    <p:restoredTop sz="95833" autoAdjust="0"/>
  </p:normalViewPr>
  <p:slideViewPr>
    <p:cSldViewPr snapToGrid="0">
      <p:cViewPr varScale="1">
        <p:scale>
          <a:sx n="91" d="100"/>
          <a:sy n="91" d="100"/>
        </p:scale>
        <p:origin x="7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712"/>
    </p:cViewPr>
  </p:sorterViewPr>
  <p:notesViewPr>
    <p:cSldViewPr snapToGrid="0">
      <p:cViewPr varScale="1">
        <p:scale>
          <a:sx n="76" d="100"/>
          <a:sy n="76" d="100"/>
        </p:scale>
        <p:origin x="3432" y="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customXml" Target="../customXml/item2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33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35" Type="http://schemas.openxmlformats.org/officeDocument/2006/relationships/customXml" Target="../customXml/item3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A0B896-3FA5-4DE1-9A5E-00F7788A02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0D302-E9FC-4013-81AA-02D69F654C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C8A4-87CA-490D-8D09-60EFCE076F92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A4636-975A-4CCB-907D-D94FC03280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C86A0-7035-4A71-88FA-64F1422B36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63665-D54A-48CE-B20B-6A0786F96265}" type="slidenum">
              <a:rPr lang="en-US" smtClean="0"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EFB68-86A7-430D-B5BA-33C81B806A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CB987-0CA3-4B32-97F9-FC61B279BAC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18B62-6033-4CEC-9546-68DF4ACCD1EE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5262AEB-7397-4EDD-9FB9-6B0EAA95BB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299A9F8-F5DD-49CD-8231-CAD0B8452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54056-2297-4099-88BD-38E559557C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F9430-1E5F-4ED9-B1FC-4615F2B5B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435CD-57C7-41ED-972C-FA55EDC9A016}" type="slidenum">
              <a:rPr lang="en-US" smtClean="0"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5430C9-2443-4FD6-9162-F44D32FAF9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40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17CCEA-49A8-43AF-A64B-0D7A6CEDC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083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1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74652109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107587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84586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41084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0966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1974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5151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82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37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97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61144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292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7682" y="2084172"/>
            <a:ext cx="8125315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4"/>
            <a:ext cx="6274911" cy="908582"/>
          </a:xfrm>
          <a:noFill/>
        </p:spPr>
        <p:txBody>
          <a:bodyPr lIns="146304" tIns="91440" rIns="146304" bIns="91440" anchor="t" anchorCtr="0"/>
          <a:lstStyle>
            <a:lvl1pPr>
              <a:defRPr sz="4704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6276530" cy="704167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74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00468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1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61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388039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blu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71400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5167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962719"/>
            <a:ext cx="11653523" cy="9325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54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0591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26629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t="10319" r="5524" b="10319"/>
          <a:stretch/>
        </p:blipFill>
        <p:spPr>
          <a:xfrm>
            <a:off x="0" y="2656114"/>
            <a:ext cx="4206970" cy="16823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667270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9889" y="6453827"/>
            <a:ext cx="1400675" cy="23811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84717" y="2119419"/>
            <a:ext cx="11199200" cy="2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609585" marR="0" lvl="0" indent="-304792" algn="ctr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667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Merriweather Sans"/>
              <a:buNone/>
              <a:defRPr sz="24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lt1"/>
              </a:buClr>
              <a:buSzPts val="1280"/>
              <a:buFont typeface="Merriweather Sans"/>
              <a:buNone/>
              <a:defRPr sz="2133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4543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Graphix">
  <p:cSld name="Black Graphix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61536" y="219772"/>
            <a:ext cx="114876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11754355" y="6446442"/>
            <a:ext cx="3429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pic>
        <p:nvPicPr>
          <p:cNvPr id="83" name="Shape 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1752" y="6473952"/>
            <a:ext cx="1965960" cy="192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0798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FB104B-1357-4586-96B0-A8A590EC875D}"/>
              </a:ext>
            </a:extLst>
          </p:cNvPr>
          <p:cNvSpPr/>
          <p:nvPr userDrawn="1"/>
        </p:nvSpPr>
        <p:spPr>
          <a:xfrm>
            <a:off x="8760174" y="6542706"/>
            <a:ext cx="33554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spc="100" baseline="0">
                <a:solidFill>
                  <a:schemeClr val="tx1"/>
                </a:solidFill>
              </a:rPr>
              <a:t>Microsoft 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707476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F308F6-277D-4907-8B84-469082083A5E}"/>
              </a:ext>
            </a:extLst>
          </p:cNvPr>
          <p:cNvSpPr/>
          <p:nvPr userDrawn="1"/>
        </p:nvSpPr>
        <p:spPr>
          <a:xfrm>
            <a:off x="0" y="0"/>
            <a:ext cx="529045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723EC-4AC1-42C1-8097-95B60B661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511"/>
            <a:ext cx="4770846" cy="1046440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2800" cap="all" spc="500">
                <a:solidFill>
                  <a:schemeClr val="bg1"/>
                </a:solidFill>
                <a:latin typeface="Segoe UI Semilight" charset="0"/>
                <a:cs typeface="Segoe UI Semilight" charset="0"/>
              </a:defRPr>
            </a:lvl1pPr>
          </a:lstStyle>
          <a:p>
            <a:pPr marL="0" lvl="0" defTabSz="91440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1E385E-C968-46B1-B908-12BCE9711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881188"/>
            <a:ext cx="4770845" cy="12126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  <a:defRPr lang="en-US" sz="1400" kern="1200" spc="100" dirty="0" smtClean="0">
                <a:solidFill>
                  <a:schemeClr val="bg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336145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560241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784338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1008434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44375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9C9A30-AF21-4061-AAF7-F1550C0E2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-3821"/>
            <a:ext cx="6095999" cy="686182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BF53E-A85C-4215-A542-5CFED282A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41" y="2045659"/>
            <a:ext cx="4763234" cy="142808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600" b="1" kern="1200" dirty="0" smtClean="0">
                <a:ln w="3175">
                  <a:noFill/>
                </a:ln>
                <a:solidFill>
                  <a:srgbClr val="0078D7"/>
                </a:solidFill>
                <a:latin typeface="Segoe UI Semibold" charset="0"/>
                <a:ea typeface="+mn-ea"/>
                <a:cs typeface="Segoe UI Semibold" charset="0"/>
              </a:defRPr>
            </a:lvl1pPr>
            <a:lvl2pPr marL="287338" indent="-28575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569913" indent="-223838">
              <a:lnSpc>
                <a:spcPct val="100000"/>
              </a:lnSpc>
              <a:buClr>
                <a:schemeClr val="tx2"/>
              </a:buClr>
              <a:defRPr sz="1400"/>
            </a:lvl3pPr>
            <a:lvl4pPr marL="914400" indent="-223838">
              <a:lnSpc>
                <a:spcPct val="100000"/>
              </a:lnSpc>
              <a:buClr>
                <a:schemeClr val="tx2"/>
              </a:buClr>
              <a:defRPr sz="1200"/>
            </a:lvl4pPr>
            <a:lvl5pPr>
              <a:lnSpc>
                <a:spcPct val="100000"/>
              </a:lnSpc>
              <a:buClr>
                <a:schemeClr val="tx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C24F05B-D917-43E9-8B6D-60449CCE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511"/>
            <a:ext cx="4950459" cy="899665"/>
          </a:xfrm>
        </p:spPr>
        <p:txBody>
          <a:bodyPr/>
          <a:lstStyle>
            <a:lvl1pPr>
              <a:defRPr sz="2800" spc="500" baseline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795391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158AC1-015B-47C6-B697-12D82C8C9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01931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51882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181602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17534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839831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714166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33908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017215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727393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6498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33200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5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87524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cap="none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90473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024734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367F8C-66E0-4B5E-8C1B-22AC56ECB9B5}"/>
              </a:ext>
            </a:extLst>
          </p:cNvPr>
          <p:cNvSpPr/>
          <p:nvPr userDrawn="1"/>
        </p:nvSpPr>
        <p:spPr>
          <a:xfrm>
            <a:off x="8760174" y="6542706"/>
            <a:ext cx="33554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spc="100" baseline="0">
                <a:solidFill>
                  <a:schemeClr val="tx1"/>
                </a:solidFill>
              </a:rPr>
              <a:t>Microsoft 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572410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530947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>
            <a:extLst>
              <a:ext uri="{FF2B5EF4-FFF2-40B4-BE49-F238E27FC236}">
                <a16:creationId xmlns:a16="http://schemas.microsoft.com/office/drawing/2014/main" id="{47F4D791-9F50-40E5-9CA8-87A272B297C7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EF9AA7-BD29-4A18-82C0-68A9D38AF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B0DCA8-DE0C-4195-AB02-93C3BDE03229}"/>
              </a:ext>
            </a:extLst>
          </p:cNvPr>
          <p:cNvSpPr/>
          <p:nvPr userDrawn="1"/>
        </p:nvSpPr>
        <p:spPr>
          <a:xfrm>
            <a:off x="8760174" y="6542706"/>
            <a:ext cx="33554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spc="100" baseline="0">
                <a:solidFill>
                  <a:schemeClr val="tx1"/>
                </a:solidFill>
              </a:rPr>
              <a:t>Microsoft 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006430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86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292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7682" y="2084172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4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0285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610011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 kumimoji="0" lang="en-US" sz="2400" b="0" i="0" u="none" strike="noStrike" kern="1200" cap="all" spc="800" normalizeH="0" baseline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432659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0DDC16-BBB9-486F-A6F2-9C2AED9A5532}"/>
              </a:ext>
            </a:extLst>
          </p:cNvPr>
          <p:cNvSpPr/>
          <p:nvPr userDrawn="1"/>
        </p:nvSpPr>
        <p:spPr>
          <a:xfrm>
            <a:off x="-1" y="-7783"/>
            <a:ext cx="6096000" cy="6865783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602653" cy="899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19902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EC1168-A0A4-46A4-9795-88987B3118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221953"/>
            <a:ext cx="11655840" cy="1348908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1961" smtClean="0"/>
            </a:lvl1pPr>
            <a:lvl2pPr>
              <a:defRPr lang="en-US" sz="1568" smtClean="0"/>
            </a:lvl2pPr>
            <a:lvl3pPr>
              <a:defRPr lang="en-US" sz="1372" smtClean="0"/>
            </a:lvl3pPr>
            <a:lvl4pPr>
              <a:defRPr lang="en-US" sz="1176" smtClean="0"/>
            </a:lvl4pPr>
            <a:lvl5pPr>
              <a:defRPr lang="en-US" sz="1176"/>
            </a:lvl5pPr>
          </a:lstStyle>
          <a:p>
            <a:pPr lvl="0">
              <a:buClr>
                <a:schemeClr val="tx2"/>
              </a:buClr>
            </a:pPr>
            <a:r>
              <a:rPr lang="en-US"/>
              <a:t>Edit Master text styles</a:t>
            </a:r>
          </a:p>
          <a:p>
            <a:pPr lvl="1">
              <a:buClr>
                <a:schemeClr val="tx2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2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2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2"/>
              </a:buClr>
            </a:pPr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B3623B-BAF3-4EA6-AEDA-9BA28ACF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473090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1C7F-EDB0-43D4-AC00-C35AC221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277" y="2309700"/>
            <a:ext cx="5115694" cy="1139030"/>
          </a:xfrm>
        </p:spPr>
        <p:txBody>
          <a:bodyPr wrap="square" lIns="91440" rIns="91440" anchor="b" anchorCtr="0">
            <a:spAutoFit/>
          </a:bodyPr>
          <a:lstStyle>
            <a:lvl1pPr>
              <a:defRPr lang="en-US" sz="3200" kern="0" spc="49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marL="0" lvl="0" defTabSz="913927" fontAlgn="base">
              <a:lnSpc>
                <a:spcPct val="9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778CC4-406A-442C-8E86-E42BCD000C36}"/>
              </a:ext>
            </a:extLst>
          </p:cNvPr>
          <p:cNvCxnSpPr/>
          <p:nvPr userDrawn="1"/>
        </p:nvCxnSpPr>
        <p:spPr>
          <a:xfrm flipH="1">
            <a:off x="697278" y="3510463"/>
            <a:ext cx="4314648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C9E0D8-FE56-4E49-BC3A-B9AC969260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6826" y="0"/>
            <a:ext cx="6075175" cy="70032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5D8C4F-E2E3-496B-A612-EEDE8B4214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7278" y="3695664"/>
            <a:ext cx="4314649" cy="1317284"/>
          </a:xfrm>
        </p:spPr>
        <p:txBody>
          <a:bodyPr lIns="91440" rIns="91440"/>
          <a:lstStyle>
            <a:lvl1pPr>
              <a:spcBef>
                <a:spcPts val="200"/>
              </a:spcBef>
              <a:spcAft>
                <a:spcPts val="1200"/>
              </a:spcAft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3pPr>
            <a:lvl4pPr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4pPr>
            <a:lvl5pPr>
              <a:defRPr lang="en-US" sz="1200" b="1" kern="1200" spc="170" dirty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178431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9C9A30-AF21-4061-AAF7-F1550C0E2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3821"/>
            <a:ext cx="6095999" cy="70032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BF53E-A85C-4215-A542-5CFED282A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4937" y="2045659"/>
            <a:ext cx="4763234" cy="142808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600" b="1" kern="1200" dirty="0" smtClean="0">
                <a:ln w="3175">
                  <a:noFill/>
                </a:ln>
                <a:solidFill>
                  <a:srgbClr val="0078D7"/>
                </a:solidFill>
                <a:latin typeface="Segoe UI Semibold" charset="0"/>
                <a:ea typeface="+mn-ea"/>
                <a:cs typeface="Segoe UI Semibold" charset="0"/>
              </a:defRPr>
            </a:lvl1pPr>
            <a:lvl2pPr marL="287283" indent="-285695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569803" indent="-223795">
              <a:lnSpc>
                <a:spcPct val="100000"/>
              </a:lnSpc>
              <a:buClr>
                <a:schemeClr val="tx2"/>
              </a:buClr>
              <a:defRPr sz="1400"/>
            </a:lvl3pPr>
            <a:lvl4pPr marL="914225" indent="-223795">
              <a:lnSpc>
                <a:spcPct val="100000"/>
              </a:lnSpc>
              <a:buClr>
                <a:schemeClr val="tx2"/>
              </a:buClr>
              <a:defRPr sz="1200"/>
            </a:lvl4pPr>
            <a:lvl5pPr>
              <a:lnSpc>
                <a:spcPct val="100000"/>
              </a:lnSpc>
              <a:buClr>
                <a:schemeClr val="tx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C24F05B-D917-43E9-8B6D-60449CCE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935" y="289512"/>
            <a:ext cx="5581874" cy="899665"/>
          </a:xfrm>
        </p:spPr>
        <p:txBody>
          <a:bodyPr/>
          <a:lstStyle>
            <a:lvl1pPr>
              <a:defRPr lang="en-US" sz="3200" b="0" kern="0" cap="none" spc="49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654318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1068408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80989"/>
            <a:ext cx="10682394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FC6F59-C64A-465E-8411-D0ED37ACDAB2}"/>
              </a:ext>
            </a:extLst>
          </p:cNvPr>
          <p:cNvSpPr txBox="1">
            <a:spLocks/>
          </p:cNvSpPr>
          <p:nvPr userDrawn="1"/>
        </p:nvSpPr>
        <p:spPr>
          <a:xfrm>
            <a:off x="269240" y="-306633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ctr">
            <a:noAutofit/>
          </a:bodyPr>
          <a:lstStyle>
            <a:lvl1pPr algn="ctr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448" b="0" i="0" u="none" strike="noStrike" kern="1200" cap="all" spc="816" normalizeH="0" baseline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sz="240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2736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07160"/>
            <a:ext cx="11280010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50714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4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4" y="2914178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2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2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4" y="2059076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10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40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4" y="1203974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8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8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4" y="348872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6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2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4" y="6334586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2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50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4" y="5479484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8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8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4" y="4624382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6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6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4" y="3769280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4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10668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4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4" y="2914178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2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2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4" y="2059076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10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40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4" y="1203974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8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8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4" y="348872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6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2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4" y="6334586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2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50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4" y="5479484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8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8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4" y="4624382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6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6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4" y="3769280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4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114920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2"/>
            <a:ext cx="3288506" cy="704445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4067123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347321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7272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1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FDC4B1-0785-4203-90B0-3586BA986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43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1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2DACC-3558-4EAF-B807-7C520DCF91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94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08703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09889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41746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5294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33214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4536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745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3622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025651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2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5407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6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061079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61412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92811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2650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340864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4663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40509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66877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3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9066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2704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90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931712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1" y="292101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9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2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0103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A view of a city at night&#10;&#10;Description generated with very high confidence">
            <a:extLst>
              <a:ext uri="{FF2B5EF4-FFF2-40B4-BE49-F238E27FC236}">
                <a16:creationId xmlns:a16="http://schemas.microsoft.com/office/drawing/2014/main" id="{F06E8D60-010F-442A-8B73-CFC8AD56E2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25" r="892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5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A group of people walking on a rainy day&#10;&#10;Description generated with very high confidence">
            <a:extLst>
              <a:ext uri="{FF2B5EF4-FFF2-40B4-BE49-F238E27FC236}">
                <a16:creationId xmlns:a16="http://schemas.microsoft.com/office/drawing/2014/main" id="{34A09B12-EFC8-4ED8-AD16-D7471C0828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4177" b="9173"/>
          <a:stretch/>
        </p:blipFill>
        <p:spPr>
          <a:xfrm>
            <a:off x="533400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25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23" name="Group 21">
            <a:extLst>
              <a:ext uri="{FF2B5EF4-FFF2-40B4-BE49-F238E27FC236}">
                <a16:creationId xmlns:a16="http://schemas.microsoft.com/office/drawing/2014/main" id="{E1FEE244-FDD2-45A4-B9BF-BD32415AF23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4200" y="585788"/>
            <a:ext cx="2032492" cy="292608"/>
            <a:chOff x="428" y="664"/>
            <a:chExt cx="4126" cy="594"/>
          </a:xfrm>
        </p:grpSpPr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135A547-0519-4204-B212-EB7084748A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6" y="784"/>
              <a:ext cx="335" cy="354"/>
            </a:xfrm>
            <a:custGeom>
              <a:avLst/>
              <a:gdLst>
                <a:gd name="T0" fmla="*/ 202 w 335"/>
                <a:gd name="T1" fmla="*/ 0 h 354"/>
                <a:gd name="T2" fmla="*/ 335 w 335"/>
                <a:gd name="T3" fmla="*/ 354 h 354"/>
                <a:gd name="T4" fmla="*/ 267 w 335"/>
                <a:gd name="T5" fmla="*/ 354 h 354"/>
                <a:gd name="T6" fmla="*/ 237 w 335"/>
                <a:gd name="T7" fmla="*/ 266 h 354"/>
                <a:gd name="T8" fmla="*/ 96 w 335"/>
                <a:gd name="T9" fmla="*/ 266 h 354"/>
                <a:gd name="T10" fmla="*/ 67 w 335"/>
                <a:gd name="T11" fmla="*/ 354 h 354"/>
                <a:gd name="T12" fmla="*/ 0 w 335"/>
                <a:gd name="T13" fmla="*/ 354 h 354"/>
                <a:gd name="T14" fmla="*/ 133 w 335"/>
                <a:gd name="T15" fmla="*/ 0 h 354"/>
                <a:gd name="T16" fmla="*/ 202 w 335"/>
                <a:gd name="T17" fmla="*/ 0 h 354"/>
                <a:gd name="T18" fmla="*/ 165 w 335"/>
                <a:gd name="T19" fmla="*/ 66 h 354"/>
                <a:gd name="T20" fmla="*/ 112 w 335"/>
                <a:gd name="T21" fmla="*/ 214 h 354"/>
                <a:gd name="T22" fmla="*/ 218 w 335"/>
                <a:gd name="T23" fmla="*/ 214 h 354"/>
                <a:gd name="T24" fmla="*/ 167 w 335"/>
                <a:gd name="T25" fmla="*/ 66 h 354"/>
                <a:gd name="T26" fmla="*/ 165 w 335"/>
                <a:gd name="T27" fmla="*/ 6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54">
                  <a:moveTo>
                    <a:pt x="202" y="0"/>
                  </a:moveTo>
                  <a:lnTo>
                    <a:pt x="335" y="354"/>
                  </a:lnTo>
                  <a:lnTo>
                    <a:pt x="267" y="354"/>
                  </a:lnTo>
                  <a:lnTo>
                    <a:pt x="237" y="266"/>
                  </a:lnTo>
                  <a:lnTo>
                    <a:pt x="96" y="266"/>
                  </a:lnTo>
                  <a:lnTo>
                    <a:pt x="67" y="354"/>
                  </a:lnTo>
                  <a:lnTo>
                    <a:pt x="0" y="354"/>
                  </a:lnTo>
                  <a:lnTo>
                    <a:pt x="133" y="0"/>
                  </a:lnTo>
                  <a:lnTo>
                    <a:pt x="202" y="0"/>
                  </a:lnTo>
                  <a:close/>
                  <a:moveTo>
                    <a:pt x="165" y="66"/>
                  </a:moveTo>
                  <a:lnTo>
                    <a:pt x="112" y="214"/>
                  </a:lnTo>
                  <a:lnTo>
                    <a:pt x="218" y="214"/>
                  </a:lnTo>
                  <a:lnTo>
                    <a:pt x="167" y="66"/>
                  </a:lnTo>
                  <a:lnTo>
                    <a:pt x="165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03419E32-D223-42CF-8570-A04DBBECD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" y="883"/>
              <a:ext cx="213" cy="255"/>
            </a:xfrm>
            <a:custGeom>
              <a:avLst/>
              <a:gdLst>
                <a:gd name="T0" fmla="*/ 8 w 213"/>
                <a:gd name="T1" fmla="*/ 0 h 255"/>
                <a:gd name="T2" fmla="*/ 211 w 213"/>
                <a:gd name="T3" fmla="*/ 0 h 255"/>
                <a:gd name="T4" fmla="*/ 211 w 213"/>
                <a:gd name="T5" fmla="*/ 24 h 255"/>
                <a:gd name="T6" fmla="*/ 78 w 213"/>
                <a:gd name="T7" fmla="*/ 208 h 255"/>
                <a:gd name="T8" fmla="*/ 213 w 213"/>
                <a:gd name="T9" fmla="*/ 208 h 255"/>
                <a:gd name="T10" fmla="*/ 213 w 213"/>
                <a:gd name="T11" fmla="*/ 255 h 255"/>
                <a:gd name="T12" fmla="*/ 0 w 213"/>
                <a:gd name="T13" fmla="*/ 255 h 255"/>
                <a:gd name="T14" fmla="*/ 0 w 213"/>
                <a:gd name="T15" fmla="*/ 229 h 255"/>
                <a:gd name="T16" fmla="*/ 131 w 213"/>
                <a:gd name="T17" fmla="*/ 49 h 255"/>
                <a:gd name="T18" fmla="*/ 8 w 213"/>
                <a:gd name="T19" fmla="*/ 49 h 255"/>
                <a:gd name="T20" fmla="*/ 8 w 213"/>
                <a:gd name="T21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3" h="255">
                  <a:moveTo>
                    <a:pt x="8" y="0"/>
                  </a:moveTo>
                  <a:lnTo>
                    <a:pt x="211" y="0"/>
                  </a:lnTo>
                  <a:lnTo>
                    <a:pt x="211" y="24"/>
                  </a:lnTo>
                  <a:lnTo>
                    <a:pt x="78" y="208"/>
                  </a:lnTo>
                  <a:lnTo>
                    <a:pt x="213" y="208"/>
                  </a:lnTo>
                  <a:lnTo>
                    <a:pt x="213" y="255"/>
                  </a:lnTo>
                  <a:lnTo>
                    <a:pt x="0" y="255"/>
                  </a:lnTo>
                  <a:lnTo>
                    <a:pt x="0" y="229"/>
                  </a:lnTo>
                  <a:lnTo>
                    <a:pt x="131" y="49"/>
                  </a:lnTo>
                  <a:lnTo>
                    <a:pt x="8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396CCFB2-CF0D-482C-9CC8-0F73D26B9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" y="883"/>
              <a:ext cx="227" cy="260"/>
            </a:xfrm>
            <a:custGeom>
              <a:avLst/>
              <a:gdLst>
                <a:gd name="T0" fmla="*/ 111 w 111"/>
                <a:gd name="T1" fmla="*/ 0 h 126"/>
                <a:gd name="T2" fmla="*/ 111 w 111"/>
                <a:gd name="T3" fmla="*/ 124 h 126"/>
                <a:gd name="T4" fmla="*/ 81 w 111"/>
                <a:gd name="T5" fmla="*/ 124 h 126"/>
                <a:gd name="T6" fmla="*/ 81 w 111"/>
                <a:gd name="T7" fmla="*/ 108 h 126"/>
                <a:gd name="T8" fmla="*/ 81 w 111"/>
                <a:gd name="T9" fmla="*/ 108 h 126"/>
                <a:gd name="T10" fmla="*/ 66 w 111"/>
                <a:gd name="T11" fmla="*/ 121 h 126"/>
                <a:gd name="T12" fmla="*/ 44 w 111"/>
                <a:gd name="T13" fmla="*/ 126 h 126"/>
                <a:gd name="T14" fmla="*/ 11 w 111"/>
                <a:gd name="T15" fmla="*/ 114 h 126"/>
                <a:gd name="T16" fmla="*/ 0 w 111"/>
                <a:gd name="T17" fmla="*/ 76 h 126"/>
                <a:gd name="T18" fmla="*/ 0 w 111"/>
                <a:gd name="T19" fmla="*/ 0 h 126"/>
                <a:gd name="T20" fmla="*/ 29 w 111"/>
                <a:gd name="T21" fmla="*/ 0 h 126"/>
                <a:gd name="T22" fmla="*/ 29 w 111"/>
                <a:gd name="T23" fmla="*/ 72 h 126"/>
                <a:gd name="T24" fmla="*/ 35 w 111"/>
                <a:gd name="T25" fmla="*/ 96 h 126"/>
                <a:gd name="T26" fmla="*/ 54 w 111"/>
                <a:gd name="T27" fmla="*/ 104 h 126"/>
                <a:gd name="T28" fmla="*/ 74 w 111"/>
                <a:gd name="T29" fmla="*/ 95 h 126"/>
                <a:gd name="T30" fmla="*/ 81 w 111"/>
                <a:gd name="T31" fmla="*/ 72 h 126"/>
                <a:gd name="T32" fmla="*/ 81 w 111"/>
                <a:gd name="T33" fmla="*/ 0 h 126"/>
                <a:gd name="T34" fmla="*/ 111 w 111"/>
                <a:gd name="T3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126">
                  <a:moveTo>
                    <a:pt x="111" y="0"/>
                  </a:moveTo>
                  <a:cubicBezTo>
                    <a:pt x="111" y="124"/>
                    <a:pt x="111" y="124"/>
                    <a:pt x="111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77" y="114"/>
                    <a:pt x="72" y="118"/>
                    <a:pt x="66" y="121"/>
                  </a:cubicBezTo>
                  <a:cubicBezTo>
                    <a:pt x="59" y="124"/>
                    <a:pt x="52" y="126"/>
                    <a:pt x="44" y="126"/>
                  </a:cubicBezTo>
                  <a:cubicBezTo>
                    <a:pt x="29" y="126"/>
                    <a:pt x="18" y="122"/>
                    <a:pt x="11" y="114"/>
                  </a:cubicBezTo>
                  <a:cubicBezTo>
                    <a:pt x="3" y="106"/>
                    <a:pt x="0" y="93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83"/>
                    <a:pt x="31" y="91"/>
                    <a:pt x="35" y="96"/>
                  </a:cubicBezTo>
                  <a:cubicBezTo>
                    <a:pt x="40" y="101"/>
                    <a:pt x="46" y="104"/>
                    <a:pt x="54" y="104"/>
                  </a:cubicBezTo>
                  <a:cubicBezTo>
                    <a:pt x="62" y="104"/>
                    <a:pt x="69" y="101"/>
                    <a:pt x="74" y="95"/>
                  </a:cubicBezTo>
                  <a:cubicBezTo>
                    <a:pt x="79" y="89"/>
                    <a:pt x="81" y="82"/>
                    <a:pt x="81" y="72"/>
                  </a:cubicBezTo>
                  <a:cubicBezTo>
                    <a:pt x="81" y="0"/>
                    <a:pt x="81" y="0"/>
                    <a:pt x="81" y="0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ED5C5BC4-DDF6-44C2-8C5B-5F930A4D5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2" y="879"/>
              <a:ext cx="147" cy="259"/>
            </a:xfrm>
            <a:custGeom>
              <a:avLst/>
              <a:gdLst>
                <a:gd name="T0" fmla="*/ 61 w 72"/>
                <a:gd name="T1" fmla="*/ 0 h 126"/>
                <a:gd name="T2" fmla="*/ 67 w 72"/>
                <a:gd name="T3" fmla="*/ 1 h 126"/>
                <a:gd name="T4" fmla="*/ 72 w 72"/>
                <a:gd name="T5" fmla="*/ 2 h 126"/>
                <a:gd name="T6" fmla="*/ 72 w 72"/>
                <a:gd name="T7" fmla="*/ 32 h 126"/>
                <a:gd name="T8" fmla="*/ 65 w 72"/>
                <a:gd name="T9" fmla="*/ 28 h 126"/>
                <a:gd name="T10" fmla="*/ 54 w 72"/>
                <a:gd name="T11" fmla="*/ 27 h 126"/>
                <a:gd name="T12" fmla="*/ 36 w 72"/>
                <a:gd name="T13" fmla="*/ 36 h 126"/>
                <a:gd name="T14" fmla="*/ 29 w 72"/>
                <a:gd name="T15" fmla="*/ 64 h 126"/>
                <a:gd name="T16" fmla="*/ 29 w 72"/>
                <a:gd name="T17" fmla="*/ 126 h 126"/>
                <a:gd name="T18" fmla="*/ 0 w 72"/>
                <a:gd name="T19" fmla="*/ 126 h 126"/>
                <a:gd name="T20" fmla="*/ 0 w 72"/>
                <a:gd name="T21" fmla="*/ 2 h 126"/>
                <a:gd name="T22" fmla="*/ 29 w 72"/>
                <a:gd name="T23" fmla="*/ 2 h 126"/>
                <a:gd name="T24" fmla="*/ 29 w 72"/>
                <a:gd name="T25" fmla="*/ 22 h 126"/>
                <a:gd name="T26" fmla="*/ 29 w 72"/>
                <a:gd name="T27" fmla="*/ 22 h 126"/>
                <a:gd name="T28" fmla="*/ 41 w 72"/>
                <a:gd name="T29" fmla="*/ 6 h 126"/>
                <a:gd name="T30" fmla="*/ 61 w 72"/>
                <a:gd name="T3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26">
                  <a:moveTo>
                    <a:pt x="61" y="0"/>
                  </a:moveTo>
                  <a:cubicBezTo>
                    <a:pt x="63" y="0"/>
                    <a:pt x="65" y="1"/>
                    <a:pt x="67" y="1"/>
                  </a:cubicBezTo>
                  <a:cubicBezTo>
                    <a:pt x="69" y="1"/>
                    <a:pt x="70" y="2"/>
                    <a:pt x="72" y="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0" y="31"/>
                    <a:pt x="68" y="29"/>
                    <a:pt x="65" y="28"/>
                  </a:cubicBezTo>
                  <a:cubicBezTo>
                    <a:pt x="62" y="27"/>
                    <a:pt x="58" y="27"/>
                    <a:pt x="54" y="27"/>
                  </a:cubicBezTo>
                  <a:cubicBezTo>
                    <a:pt x="47" y="27"/>
                    <a:pt x="41" y="30"/>
                    <a:pt x="36" y="36"/>
                  </a:cubicBezTo>
                  <a:cubicBezTo>
                    <a:pt x="31" y="42"/>
                    <a:pt x="29" y="51"/>
                    <a:pt x="29" y="64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15"/>
                    <a:pt x="36" y="10"/>
                    <a:pt x="41" y="6"/>
                  </a:cubicBezTo>
                  <a:cubicBezTo>
                    <a:pt x="47" y="2"/>
                    <a:pt x="53" y="0"/>
                    <a:pt x="6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633BBD4B-C10D-4906-960A-BEFCC4CDC0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" y="879"/>
              <a:ext cx="233" cy="266"/>
            </a:xfrm>
            <a:custGeom>
              <a:avLst/>
              <a:gdLst>
                <a:gd name="T0" fmla="*/ 104 w 114"/>
                <a:gd name="T1" fmla="*/ 95 h 129"/>
                <a:gd name="T2" fmla="*/ 104 w 114"/>
                <a:gd name="T3" fmla="*/ 119 h 129"/>
                <a:gd name="T4" fmla="*/ 85 w 114"/>
                <a:gd name="T5" fmla="*/ 127 h 129"/>
                <a:gd name="T6" fmla="*/ 60 w 114"/>
                <a:gd name="T7" fmla="*/ 129 h 129"/>
                <a:gd name="T8" fmla="*/ 16 w 114"/>
                <a:gd name="T9" fmla="*/ 113 h 129"/>
                <a:gd name="T10" fmla="*/ 0 w 114"/>
                <a:gd name="T11" fmla="*/ 66 h 129"/>
                <a:gd name="T12" fmla="*/ 17 w 114"/>
                <a:gd name="T13" fmla="*/ 19 h 129"/>
                <a:gd name="T14" fmla="*/ 59 w 114"/>
                <a:gd name="T15" fmla="*/ 0 h 129"/>
                <a:gd name="T16" fmla="*/ 99 w 114"/>
                <a:gd name="T17" fmla="*/ 16 h 129"/>
                <a:gd name="T18" fmla="*/ 114 w 114"/>
                <a:gd name="T19" fmla="*/ 59 h 129"/>
                <a:gd name="T20" fmla="*/ 114 w 114"/>
                <a:gd name="T21" fmla="*/ 73 h 129"/>
                <a:gd name="T22" fmla="*/ 29 w 114"/>
                <a:gd name="T23" fmla="*/ 73 h 129"/>
                <a:gd name="T24" fmla="*/ 41 w 114"/>
                <a:gd name="T25" fmla="*/ 99 h 129"/>
                <a:gd name="T26" fmla="*/ 67 w 114"/>
                <a:gd name="T27" fmla="*/ 107 h 129"/>
                <a:gd name="T28" fmla="*/ 87 w 114"/>
                <a:gd name="T29" fmla="*/ 104 h 129"/>
                <a:gd name="T30" fmla="*/ 104 w 114"/>
                <a:gd name="T31" fmla="*/ 95 h 129"/>
                <a:gd name="T32" fmla="*/ 85 w 114"/>
                <a:gd name="T33" fmla="*/ 52 h 129"/>
                <a:gd name="T34" fmla="*/ 78 w 114"/>
                <a:gd name="T35" fmla="*/ 30 h 129"/>
                <a:gd name="T36" fmla="*/ 59 w 114"/>
                <a:gd name="T37" fmla="*/ 22 h 129"/>
                <a:gd name="T38" fmla="*/ 41 w 114"/>
                <a:gd name="T39" fmla="*/ 30 h 129"/>
                <a:gd name="T40" fmla="*/ 30 w 114"/>
                <a:gd name="T41" fmla="*/ 52 h 129"/>
                <a:gd name="T42" fmla="*/ 85 w 114"/>
                <a:gd name="T43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04" y="95"/>
                  </a:moveTo>
                  <a:cubicBezTo>
                    <a:pt x="104" y="119"/>
                    <a:pt x="104" y="119"/>
                    <a:pt x="104" y="119"/>
                  </a:cubicBezTo>
                  <a:cubicBezTo>
                    <a:pt x="99" y="122"/>
                    <a:pt x="92" y="125"/>
                    <a:pt x="85" y="127"/>
                  </a:cubicBezTo>
                  <a:cubicBezTo>
                    <a:pt x="77" y="128"/>
                    <a:pt x="69" y="129"/>
                    <a:pt x="60" y="129"/>
                  </a:cubicBezTo>
                  <a:cubicBezTo>
                    <a:pt x="41" y="129"/>
                    <a:pt x="26" y="124"/>
                    <a:pt x="16" y="113"/>
                  </a:cubicBezTo>
                  <a:cubicBezTo>
                    <a:pt x="5" y="101"/>
                    <a:pt x="0" y="86"/>
                    <a:pt x="0" y="66"/>
                  </a:cubicBezTo>
                  <a:cubicBezTo>
                    <a:pt x="0" y="47"/>
                    <a:pt x="6" y="31"/>
                    <a:pt x="17" y="19"/>
                  </a:cubicBezTo>
                  <a:cubicBezTo>
                    <a:pt x="28" y="6"/>
                    <a:pt x="42" y="0"/>
                    <a:pt x="59" y="0"/>
                  </a:cubicBezTo>
                  <a:cubicBezTo>
                    <a:pt x="76" y="0"/>
                    <a:pt x="90" y="5"/>
                    <a:pt x="99" y="16"/>
                  </a:cubicBezTo>
                  <a:cubicBezTo>
                    <a:pt x="109" y="26"/>
                    <a:pt x="114" y="41"/>
                    <a:pt x="114" y="59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30" y="86"/>
                    <a:pt x="34" y="94"/>
                    <a:pt x="41" y="99"/>
                  </a:cubicBezTo>
                  <a:cubicBezTo>
                    <a:pt x="47" y="104"/>
                    <a:pt x="56" y="107"/>
                    <a:pt x="67" y="107"/>
                  </a:cubicBezTo>
                  <a:cubicBezTo>
                    <a:pt x="74" y="107"/>
                    <a:pt x="80" y="106"/>
                    <a:pt x="87" y="104"/>
                  </a:cubicBezTo>
                  <a:cubicBezTo>
                    <a:pt x="93" y="101"/>
                    <a:pt x="99" y="99"/>
                    <a:pt x="104" y="95"/>
                  </a:cubicBezTo>
                  <a:close/>
                  <a:moveTo>
                    <a:pt x="85" y="52"/>
                  </a:moveTo>
                  <a:cubicBezTo>
                    <a:pt x="85" y="42"/>
                    <a:pt x="83" y="35"/>
                    <a:pt x="78" y="30"/>
                  </a:cubicBezTo>
                  <a:cubicBezTo>
                    <a:pt x="74" y="25"/>
                    <a:pt x="68" y="22"/>
                    <a:pt x="59" y="22"/>
                  </a:cubicBezTo>
                  <a:cubicBezTo>
                    <a:pt x="52" y="22"/>
                    <a:pt x="46" y="25"/>
                    <a:pt x="41" y="30"/>
                  </a:cubicBezTo>
                  <a:cubicBezTo>
                    <a:pt x="35" y="35"/>
                    <a:pt x="31" y="42"/>
                    <a:pt x="30" y="52"/>
                  </a:cubicBezTo>
                  <a:lnTo>
                    <a:pt x="85" y="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354B65B7-9C63-4CE4-B430-4A27761B47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2" y="757"/>
              <a:ext cx="1996" cy="388"/>
            </a:xfrm>
            <a:custGeom>
              <a:avLst/>
              <a:gdLst>
                <a:gd name="T0" fmla="*/ 157 w 977"/>
                <a:gd name="T1" fmla="*/ 185 h 188"/>
                <a:gd name="T2" fmla="*/ 103 w 977"/>
                <a:gd name="T3" fmla="*/ 185 h 188"/>
                <a:gd name="T4" fmla="*/ 28 w 977"/>
                <a:gd name="T5" fmla="*/ 50 h 188"/>
                <a:gd name="T6" fmla="*/ 0 w 977"/>
                <a:gd name="T7" fmla="*/ 13 h 188"/>
                <a:gd name="T8" fmla="*/ 94 w 977"/>
                <a:gd name="T9" fmla="*/ 141 h 188"/>
                <a:gd name="T10" fmla="*/ 212 w 977"/>
                <a:gd name="T11" fmla="*/ 26 h 188"/>
                <a:gd name="T12" fmla="*/ 243 w 977"/>
                <a:gd name="T13" fmla="*/ 14 h 188"/>
                <a:gd name="T14" fmla="*/ 230 w 977"/>
                <a:gd name="T15" fmla="*/ 42 h 188"/>
                <a:gd name="T16" fmla="*/ 245 w 977"/>
                <a:gd name="T17" fmla="*/ 61 h 188"/>
                <a:gd name="T18" fmla="*/ 215 w 977"/>
                <a:gd name="T19" fmla="*/ 61 h 188"/>
                <a:gd name="T20" fmla="*/ 347 w 977"/>
                <a:gd name="T21" fmla="*/ 161 h 188"/>
                <a:gd name="T22" fmla="*/ 346 w 977"/>
                <a:gd name="T23" fmla="*/ 186 h 188"/>
                <a:gd name="T24" fmla="*/ 265 w 977"/>
                <a:gd name="T25" fmla="*/ 127 h 188"/>
                <a:gd name="T26" fmla="*/ 349 w 977"/>
                <a:gd name="T27" fmla="*/ 60 h 188"/>
                <a:gd name="T28" fmla="*/ 348 w 977"/>
                <a:gd name="T29" fmla="*/ 86 h 188"/>
                <a:gd name="T30" fmla="*/ 295 w 977"/>
                <a:gd name="T31" fmla="*/ 124 h 188"/>
                <a:gd name="T32" fmla="*/ 445 w 977"/>
                <a:gd name="T33" fmla="*/ 59 h 188"/>
                <a:gd name="T34" fmla="*/ 456 w 977"/>
                <a:gd name="T35" fmla="*/ 91 h 188"/>
                <a:gd name="T36" fmla="*/ 420 w 977"/>
                <a:gd name="T37" fmla="*/ 95 h 188"/>
                <a:gd name="T38" fmla="*/ 384 w 977"/>
                <a:gd name="T39" fmla="*/ 185 h 188"/>
                <a:gd name="T40" fmla="*/ 413 w 977"/>
                <a:gd name="T41" fmla="*/ 81 h 188"/>
                <a:gd name="T42" fmla="*/ 445 w 977"/>
                <a:gd name="T43" fmla="*/ 59 h 188"/>
                <a:gd name="T44" fmla="*/ 523 w 977"/>
                <a:gd name="T45" fmla="*/ 59 h 188"/>
                <a:gd name="T46" fmla="*/ 567 w 977"/>
                <a:gd name="T47" fmla="*/ 171 h 188"/>
                <a:gd name="T48" fmla="*/ 457 w 977"/>
                <a:gd name="T49" fmla="*/ 125 h 188"/>
                <a:gd name="T50" fmla="*/ 522 w 977"/>
                <a:gd name="T51" fmla="*/ 164 h 188"/>
                <a:gd name="T52" fmla="*/ 546 w 977"/>
                <a:gd name="T53" fmla="*/ 93 h 188"/>
                <a:gd name="T54" fmla="*/ 488 w 977"/>
                <a:gd name="T55" fmla="*/ 124 h 188"/>
                <a:gd name="T56" fmla="*/ 650 w 977"/>
                <a:gd name="T57" fmla="*/ 113 h 188"/>
                <a:gd name="T58" fmla="*/ 668 w 977"/>
                <a:gd name="T59" fmla="*/ 178 h 188"/>
                <a:gd name="T60" fmla="*/ 599 w 977"/>
                <a:gd name="T61" fmla="*/ 182 h 188"/>
                <a:gd name="T62" fmla="*/ 632 w 977"/>
                <a:gd name="T63" fmla="*/ 165 h 188"/>
                <a:gd name="T64" fmla="*/ 647 w 977"/>
                <a:gd name="T65" fmla="*/ 143 h 188"/>
                <a:gd name="T66" fmla="*/ 599 w 977"/>
                <a:gd name="T67" fmla="*/ 97 h 188"/>
                <a:gd name="T68" fmla="*/ 661 w 977"/>
                <a:gd name="T69" fmla="*/ 60 h 188"/>
                <a:gd name="T70" fmla="*/ 661 w 977"/>
                <a:gd name="T71" fmla="*/ 85 h 188"/>
                <a:gd name="T72" fmla="*/ 628 w 977"/>
                <a:gd name="T73" fmla="*/ 94 h 188"/>
                <a:gd name="T74" fmla="*/ 759 w 977"/>
                <a:gd name="T75" fmla="*/ 59 h 188"/>
                <a:gd name="T76" fmla="*/ 804 w 977"/>
                <a:gd name="T77" fmla="*/ 171 h 188"/>
                <a:gd name="T78" fmla="*/ 694 w 977"/>
                <a:gd name="T79" fmla="*/ 125 h 188"/>
                <a:gd name="T80" fmla="*/ 758 w 977"/>
                <a:gd name="T81" fmla="*/ 164 h 188"/>
                <a:gd name="T82" fmla="*/ 782 w 977"/>
                <a:gd name="T83" fmla="*/ 93 h 188"/>
                <a:gd name="T84" fmla="*/ 724 w 977"/>
                <a:gd name="T85" fmla="*/ 124 h 188"/>
                <a:gd name="T86" fmla="*/ 874 w 977"/>
                <a:gd name="T87" fmla="*/ 185 h 188"/>
                <a:gd name="T88" fmla="*/ 824 w 977"/>
                <a:gd name="T89" fmla="*/ 85 h 188"/>
                <a:gd name="T90" fmla="*/ 845 w 977"/>
                <a:gd name="T91" fmla="*/ 44 h 188"/>
                <a:gd name="T92" fmla="*/ 900 w 977"/>
                <a:gd name="T93" fmla="*/ 0 h 188"/>
                <a:gd name="T94" fmla="*/ 902 w 977"/>
                <a:gd name="T95" fmla="*/ 25 h 188"/>
                <a:gd name="T96" fmla="*/ 874 w 977"/>
                <a:gd name="T97" fmla="*/ 47 h 188"/>
                <a:gd name="T98" fmla="*/ 918 w 977"/>
                <a:gd name="T99" fmla="*/ 34 h 188"/>
                <a:gd name="T100" fmla="*/ 977 w 977"/>
                <a:gd name="T101" fmla="*/ 61 h 188"/>
                <a:gd name="T102" fmla="*/ 947 w 977"/>
                <a:gd name="T103" fmla="*/ 143 h 188"/>
                <a:gd name="T104" fmla="*/ 970 w 977"/>
                <a:gd name="T105" fmla="*/ 163 h 188"/>
                <a:gd name="T106" fmla="*/ 967 w 977"/>
                <a:gd name="T107" fmla="*/ 187 h 188"/>
                <a:gd name="T108" fmla="*/ 918 w 977"/>
                <a:gd name="T109" fmla="*/ 14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7" h="188">
                  <a:moveTo>
                    <a:pt x="187" y="13"/>
                  </a:moveTo>
                  <a:cubicBezTo>
                    <a:pt x="187" y="185"/>
                    <a:pt x="187" y="185"/>
                    <a:pt x="187" y="185"/>
                  </a:cubicBezTo>
                  <a:cubicBezTo>
                    <a:pt x="157" y="185"/>
                    <a:pt x="157" y="185"/>
                    <a:pt x="157" y="185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83" y="185"/>
                    <a:pt x="83" y="185"/>
                    <a:pt x="83" y="185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4" y="141"/>
                    <a:pt x="94" y="141"/>
                    <a:pt x="94" y="141"/>
                  </a:cubicBezTo>
                  <a:cubicBezTo>
                    <a:pt x="146" y="13"/>
                    <a:pt x="146" y="13"/>
                    <a:pt x="146" y="13"/>
                  </a:cubicBezTo>
                  <a:lnTo>
                    <a:pt x="187" y="13"/>
                  </a:lnTo>
                  <a:close/>
                  <a:moveTo>
                    <a:pt x="212" y="26"/>
                  </a:moveTo>
                  <a:cubicBezTo>
                    <a:pt x="212" y="21"/>
                    <a:pt x="214" y="17"/>
                    <a:pt x="218" y="14"/>
                  </a:cubicBezTo>
                  <a:cubicBezTo>
                    <a:pt x="221" y="10"/>
                    <a:pt x="225" y="9"/>
                    <a:pt x="230" y="9"/>
                  </a:cubicBezTo>
                  <a:cubicBezTo>
                    <a:pt x="235" y="9"/>
                    <a:pt x="240" y="10"/>
                    <a:pt x="243" y="14"/>
                  </a:cubicBezTo>
                  <a:cubicBezTo>
                    <a:pt x="246" y="17"/>
                    <a:pt x="248" y="21"/>
                    <a:pt x="248" y="26"/>
                  </a:cubicBezTo>
                  <a:cubicBezTo>
                    <a:pt x="248" y="30"/>
                    <a:pt x="246" y="34"/>
                    <a:pt x="243" y="38"/>
                  </a:cubicBezTo>
                  <a:cubicBezTo>
                    <a:pt x="239" y="41"/>
                    <a:pt x="235" y="42"/>
                    <a:pt x="230" y="42"/>
                  </a:cubicBezTo>
                  <a:cubicBezTo>
                    <a:pt x="225" y="42"/>
                    <a:pt x="221" y="41"/>
                    <a:pt x="218" y="38"/>
                  </a:cubicBezTo>
                  <a:cubicBezTo>
                    <a:pt x="214" y="34"/>
                    <a:pt x="212" y="30"/>
                    <a:pt x="212" y="26"/>
                  </a:cubicBezTo>
                  <a:close/>
                  <a:moveTo>
                    <a:pt x="245" y="61"/>
                  </a:moveTo>
                  <a:cubicBezTo>
                    <a:pt x="245" y="185"/>
                    <a:pt x="245" y="185"/>
                    <a:pt x="245" y="185"/>
                  </a:cubicBezTo>
                  <a:cubicBezTo>
                    <a:pt x="215" y="185"/>
                    <a:pt x="215" y="185"/>
                    <a:pt x="215" y="185"/>
                  </a:cubicBezTo>
                  <a:cubicBezTo>
                    <a:pt x="215" y="61"/>
                    <a:pt x="215" y="61"/>
                    <a:pt x="215" y="61"/>
                  </a:cubicBezTo>
                  <a:lnTo>
                    <a:pt x="245" y="61"/>
                  </a:lnTo>
                  <a:close/>
                  <a:moveTo>
                    <a:pt x="333" y="164"/>
                  </a:moveTo>
                  <a:cubicBezTo>
                    <a:pt x="337" y="164"/>
                    <a:pt x="342" y="163"/>
                    <a:pt x="347" y="161"/>
                  </a:cubicBezTo>
                  <a:cubicBezTo>
                    <a:pt x="353" y="159"/>
                    <a:pt x="357" y="156"/>
                    <a:pt x="362" y="153"/>
                  </a:cubicBezTo>
                  <a:cubicBezTo>
                    <a:pt x="362" y="180"/>
                    <a:pt x="362" y="180"/>
                    <a:pt x="362" y="180"/>
                  </a:cubicBezTo>
                  <a:cubicBezTo>
                    <a:pt x="357" y="183"/>
                    <a:pt x="352" y="185"/>
                    <a:pt x="346" y="186"/>
                  </a:cubicBezTo>
                  <a:cubicBezTo>
                    <a:pt x="340" y="188"/>
                    <a:pt x="334" y="188"/>
                    <a:pt x="327" y="188"/>
                  </a:cubicBezTo>
                  <a:cubicBezTo>
                    <a:pt x="308" y="188"/>
                    <a:pt x="294" y="183"/>
                    <a:pt x="282" y="171"/>
                  </a:cubicBezTo>
                  <a:cubicBezTo>
                    <a:pt x="271" y="160"/>
                    <a:pt x="265" y="145"/>
                    <a:pt x="265" y="127"/>
                  </a:cubicBezTo>
                  <a:cubicBezTo>
                    <a:pt x="265" y="107"/>
                    <a:pt x="271" y="91"/>
                    <a:pt x="282" y="78"/>
                  </a:cubicBezTo>
                  <a:cubicBezTo>
                    <a:pt x="294" y="65"/>
                    <a:pt x="311" y="58"/>
                    <a:pt x="332" y="58"/>
                  </a:cubicBezTo>
                  <a:cubicBezTo>
                    <a:pt x="337" y="58"/>
                    <a:pt x="343" y="59"/>
                    <a:pt x="349" y="60"/>
                  </a:cubicBezTo>
                  <a:cubicBezTo>
                    <a:pt x="354" y="62"/>
                    <a:pt x="359" y="64"/>
                    <a:pt x="362" y="65"/>
                  </a:cubicBezTo>
                  <a:cubicBezTo>
                    <a:pt x="362" y="93"/>
                    <a:pt x="362" y="93"/>
                    <a:pt x="362" y="93"/>
                  </a:cubicBezTo>
                  <a:cubicBezTo>
                    <a:pt x="357" y="90"/>
                    <a:pt x="353" y="87"/>
                    <a:pt x="348" y="86"/>
                  </a:cubicBezTo>
                  <a:cubicBezTo>
                    <a:pt x="343" y="84"/>
                    <a:pt x="339" y="83"/>
                    <a:pt x="334" y="83"/>
                  </a:cubicBezTo>
                  <a:cubicBezTo>
                    <a:pt x="322" y="83"/>
                    <a:pt x="313" y="87"/>
                    <a:pt x="306" y="94"/>
                  </a:cubicBezTo>
                  <a:cubicBezTo>
                    <a:pt x="299" y="102"/>
                    <a:pt x="295" y="112"/>
                    <a:pt x="295" y="124"/>
                  </a:cubicBezTo>
                  <a:cubicBezTo>
                    <a:pt x="295" y="137"/>
                    <a:pt x="299" y="147"/>
                    <a:pt x="305" y="154"/>
                  </a:cubicBezTo>
                  <a:cubicBezTo>
                    <a:pt x="312" y="161"/>
                    <a:pt x="321" y="164"/>
                    <a:pt x="333" y="164"/>
                  </a:cubicBezTo>
                  <a:close/>
                  <a:moveTo>
                    <a:pt x="445" y="59"/>
                  </a:moveTo>
                  <a:cubicBezTo>
                    <a:pt x="447" y="59"/>
                    <a:pt x="449" y="60"/>
                    <a:pt x="451" y="60"/>
                  </a:cubicBezTo>
                  <a:cubicBezTo>
                    <a:pt x="453" y="60"/>
                    <a:pt x="455" y="61"/>
                    <a:pt x="456" y="61"/>
                  </a:cubicBezTo>
                  <a:cubicBezTo>
                    <a:pt x="456" y="91"/>
                    <a:pt x="456" y="91"/>
                    <a:pt x="456" y="91"/>
                  </a:cubicBezTo>
                  <a:cubicBezTo>
                    <a:pt x="454" y="90"/>
                    <a:pt x="452" y="88"/>
                    <a:pt x="449" y="87"/>
                  </a:cubicBezTo>
                  <a:cubicBezTo>
                    <a:pt x="446" y="86"/>
                    <a:pt x="443" y="86"/>
                    <a:pt x="439" y="86"/>
                  </a:cubicBezTo>
                  <a:cubicBezTo>
                    <a:pt x="431" y="86"/>
                    <a:pt x="425" y="89"/>
                    <a:pt x="420" y="95"/>
                  </a:cubicBezTo>
                  <a:cubicBezTo>
                    <a:pt x="415" y="101"/>
                    <a:pt x="413" y="110"/>
                    <a:pt x="413" y="123"/>
                  </a:cubicBezTo>
                  <a:cubicBezTo>
                    <a:pt x="413" y="185"/>
                    <a:pt x="413" y="185"/>
                    <a:pt x="413" y="185"/>
                  </a:cubicBezTo>
                  <a:cubicBezTo>
                    <a:pt x="384" y="185"/>
                    <a:pt x="384" y="185"/>
                    <a:pt x="384" y="185"/>
                  </a:cubicBezTo>
                  <a:cubicBezTo>
                    <a:pt x="384" y="61"/>
                    <a:pt x="384" y="61"/>
                    <a:pt x="384" y="61"/>
                  </a:cubicBezTo>
                  <a:cubicBezTo>
                    <a:pt x="413" y="61"/>
                    <a:pt x="413" y="61"/>
                    <a:pt x="413" y="6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6" y="74"/>
                    <a:pt x="420" y="69"/>
                    <a:pt x="426" y="65"/>
                  </a:cubicBezTo>
                  <a:cubicBezTo>
                    <a:pt x="431" y="61"/>
                    <a:pt x="437" y="59"/>
                    <a:pt x="445" y="59"/>
                  </a:cubicBezTo>
                  <a:close/>
                  <a:moveTo>
                    <a:pt x="457" y="125"/>
                  </a:moveTo>
                  <a:cubicBezTo>
                    <a:pt x="457" y="105"/>
                    <a:pt x="463" y="89"/>
                    <a:pt x="475" y="77"/>
                  </a:cubicBezTo>
                  <a:cubicBezTo>
                    <a:pt x="486" y="65"/>
                    <a:pt x="502" y="59"/>
                    <a:pt x="523" y="59"/>
                  </a:cubicBezTo>
                  <a:cubicBezTo>
                    <a:pt x="542" y="59"/>
                    <a:pt x="558" y="64"/>
                    <a:pt x="568" y="76"/>
                  </a:cubicBezTo>
                  <a:cubicBezTo>
                    <a:pt x="579" y="87"/>
                    <a:pt x="585" y="103"/>
                    <a:pt x="585" y="123"/>
                  </a:cubicBezTo>
                  <a:cubicBezTo>
                    <a:pt x="585" y="143"/>
                    <a:pt x="579" y="159"/>
                    <a:pt x="567" y="171"/>
                  </a:cubicBezTo>
                  <a:cubicBezTo>
                    <a:pt x="556" y="182"/>
                    <a:pt x="540" y="188"/>
                    <a:pt x="520" y="188"/>
                  </a:cubicBezTo>
                  <a:cubicBezTo>
                    <a:pt x="501" y="188"/>
                    <a:pt x="486" y="183"/>
                    <a:pt x="474" y="171"/>
                  </a:cubicBezTo>
                  <a:cubicBezTo>
                    <a:pt x="463" y="160"/>
                    <a:pt x="457" y="145"/>
                    <a:pt x="457" y="125"/>
                  </a:cubicBezTo>
                  <a:close/>
                  <a:moveTo>
                    <a:pt x="488" y="124"/>
                  </a:moveTo>
                  <a:cubicBezTo>
                    <a:pt x="488" y="137"/>
                    <a:pt x="491" y="147"/>
                    <a:pt x="497" y="154"/>
                  </a:cubicBezTo>
                  <a:cubicBezTo>
                    <a:pt x="503" y="161"/>
                    <a:pt x="511" y="164"/>
                    <a:pt x="522" y="164"/>
                  </a:cubicBezTo>
                  <a:cubicBezTo>
                    <a:pt x="532" y="164"/>
                    <a:pt x="541" y="161"/>
                    <a:pt x="546" y="154"/>
                  </a:cubicBezTo>
                  <a:cubicBezTo>
                    <a:pt x="552" y="147"/>
                    <a:pt x="554" y="137"/>
                    <a:pt x="554" y="124"/>
                  </a:cubicBezTo>
                  <a:cubicBezTo>
                    <a:pt x="554" y="110"/>
                    <a:pt x="551" y="100"/>
                    <a:pt x="546" y="93"/>
                  </a:cubicBezTo>
                  <a:cubicBezTo>
                    <a:pt x="540" y="87"/>
                    <a:pt x="532" y="83"/>
                    <a:pt x="522" y="83"/>
                  </a:cubicBezTo>
                  <a:cubicBezTo>
                    <a:pt x="511" y="83"/>
                    <a:pt x="503" y="87"/>
                    <a:pt x="497" y="94"/>
                  </a:cubicBezTo>
                  <a:cubicBezTo>
                    <a:pt x="491" y="101"/>
                    <a:pt x="488" y="111"/>
                    <a:pt x="488" y="124"/>
                  </a:cubicBezTo>
                  <a:close/>
                  <a:moveTo>
                    <a:pt x="628" y="94"/>
                  </a:moveTo>
                  <a:cubicBezTo>
                    <a:pt x="628" y="98"/>
                    <a:pt x="629" y="101"/>
                    <a:pt x="632" y="104"/>
                  </a:cubicBezTo>
                  <a:cubicBezTo>
                    <a:pt x="635" y="106"/>
                    <a:pt x="641" y="109"/>
                    <a:pt x="650" y="113"/>
                  </a:cubicBezTo>
                  <a:cubicBezTo>
                    <a:pt x="661" y="117"/>
                    <a:pt x="669" y="123"/>
                    <a:pt x="674" y="129"/>
                  </a:cubicBezTo>
                  <a:cubicBezTo>
                    <a:pt x="679" y="134"/>
                    <a:pt x="681" y="141"/>
                    <a:pt x="681" y="150"/>
                  </a:cubicBezTo>
                  <a:cubicBezTo>
                    <a:pt x="681" y="161"/>
                    <a:pt x="677" y="171"/>
                    <a:pt x="668" y="178"/>
                  </a:cubicBezTo>
                  <a:cubicBezTo>
                    <a:pt x="659" y="185"/>
                    <a:pt x="647" y="188"/>
                    <a:pt x="631" y="188"/>
                  </a:cubicBezTo>
                  <a:cubicBezTo>
                    <a:pt x="626" y="188"/>
                    <a:pt x="621" y="188"/>
                    <a:pt x="614" y="187"/>
                  </a:cubicBezTo>
                  <a:cubicBezTo>
                    <a:pt x="608" y="185"/>
                    <a:pt x="603" y="184"/>
                    <a:pt x="599" y="182"/>
                  </a:cubicBezTo>
                  <a:cubicBezTo>
                    <a:pt x="599" y="153"/>
                    <a:pt x="599" y="153"/>
                    <a:pt x="599" y="153"/>
                  </a:cubicBezTo>
                  <a:cubicBezTo>
                    <a:pt x="604" y="157"/>
                    <a:pt x="610" y="160"/>
                    <a:pt x="616" y="162"/>
                  </a:cubicBezTo>
                  <a:cubicBezTo>
                    <a:pt x="622" y="164"/>
                    <a:pt x="627" y="165"/>
                    <a:pt x="632" y="165"/>
                  </a:cubicBezTo>
                  <a:cubicBezTo>
                    <a:pt x="639" y="165"/>
                    <a:pt x="644" y="164"/>
                    <a:pt x="647" y="162"/>
                  </a:cubicBezTo>
                  <a:cubicBezTo>
                    <a:pt x="650" y="161"/>
                    <a:pt x="652" y="157"/>
                    <a:pt x="652" y="153"/>
                  </a:cubicBezTo>
                  <a:cubicBezTo>
                    <a:pt x="652" y="149"/>
                    <a:pt x="650" y="146"/>
                    <a:pt x="647" y="143"/>
                  </a:cubicBezTo>
                  <a:cubicBezTo>
                    <a:pt x="643" y="140"/>
                    <a:pt x="637" y="137"/>
                    <a:pt x="628" y="133"/>
                  </a:cubicBezTo>
                  <a:cubicBezTo>
                    <a:pt x="617" y="129"/>
                    <a:pt x="610" y="124"/>
                    <a:pt x="605" y="118"/>
                  </a:cubicBezTo>
                  <a:cubicBezTo>
                    <a:pt x="601" y="113"/>
                    <a:pt x="599" y="105"/>
                    <a:pt x="599" y="97"/>
                  </a:cubicBezTo>
                  <a:cubicBezTo>
                    <a:pt x="599" y="86"/>
                    <a:pt x="603" y="76"/>
                    <a:pt x="612" y="69"/>
                  </a:cubicBezTo>
                  <a:cubicBezTo>
                    <a:pt x="621" y="62"/>
                    <a:pt x="632" y="58"/>
                    <a:pt x="646" y="58"/>
                  </a:cubicBezTo>
                  <a:cubicBezTo>
                    <a:pt x="651" y="58"/>
                    <a:pt x="656" y="59"/>
                    <a:pt x="661" y="60"/>
                  </a:cubicBezTo>
                  <a:cubicBezTo>
                    <a:pt x="666" y="61"/>
                    <a:pt x="671" y="62"/>
                    <a:pt x="674" y="64"/>
                  </a:cubicBezTo>
                  <a:cubicBezTo>
                    <a:pt x="674" y="91"/>
                    <a:pt x="674" y="91"/>
                    <a:pt x="674" y="91"/>
                  </a:cubicBezTo>
                  <a:cubicBezTo>
                    <a:pt x="671" y="89"/>
                    <a:pt x="666" y="86"/>
                    <a:pt x="661" y="85"/>
                  </a:cubicBezTo>
                  <a:cubicBezTo>
                    <a:pt x="656" y="83"/>
                    <a:pt x="651" y="82"/>
                    <a:pt x="646" y="82"/>
                  </a:cubicBezTo>
                  <a:cubicBezTo>
                    <a:pt x="640" y="82"/>
                    <a:pt x="636" y="83"/>
                    <a:pt x="633" y="85"/>
                  </a:cubicBezTo>
                  <a:cubicBezTo>
                    <a:pt x="630" y="87"/>
                    <a:pt x="628" y="90"/>
                    <a:pt x="628" y="94"/>
                  </a:cubicBezTo>
                  <a:close/>
                  <a:moveTo>
                    <a:pt x="694" y="125"/>
                  </a:moveTo>
                  <a:cubicBezTo>
                    <a:pt x="694" y="105"/>
                    <a:pt x="700" y="89"/>
                    <a:pt x="711" y="77"/>
                  </a:cubicBezTo>
                  <a:cubicBezTo>
                    <a:pt x="723" y="65"/>
                    <a:pt x="739" y="59"/>
                    <a:pt x="759" y="59"/>
                  </a:cubicBezTo>
                  <a:cubicBezTo>
                    <a:pt x="779" y="59"/>
                    <a:pt x="794" y="64"/>
                    <a:pt x="805" y="76"/>
                  </a:cubicBezTo>
                  <a:cubicBezTo>
                    <a:pt x="816" y="87"/>
                    <a:pt x="821" y="103"/>
                    <a:pt x="821" y="123"/>
                  </a:cubicBezTo>
                  <a:cubicBezTo>
                    <a:pt x="821" y="143"/>
                    <a:pt x="815" y="159"/>
                    <a:pt x="804" y="171"/>
                  </a:cubicBezTo>
                  <a:cubicBezTo>
                    <a:pt x="792" y="182"/>
                    <a:pt x="776" y="188"/>
                    <a:pt x="756" y="188"/>
                  </a:cubicBezTo>
                  <a:cubicBezTo>
                    <a:pt x="737" y="188"/>
                    <a:pt x="722" y="183"/>
                    <a:pt x="711" y="171"/>
                  </a:cubicBezTo>
                  <a:cubicBezTo>
                    <a:pt x="699" y="160"/>
                    <a:pt x="694" y="145"/>
                    <a:pt x="694" y="125"/>
                  </a:cubicBezTo>
                  <a:close/>
                  <a:moveTo>
                    <a:pt x="724" y="124"/>
                  </a:moveTo>
                  <a:cubicBezTo>
                    <a:pt x="724" y="137"/>
                    <a:pt x="727" y="147"/>
                    <a:pt x="733" y="154"/>
                  </a:cubicBezTo>
                  <a:cubicBezTo>
                    <a:pt x="739" y="161"/>
                    <a:pt x="747" y="164"/>
                    <a:pt x="758" y="164"/>
                  </a:cubicBezTo>
                  <a:cubicBezTo>
                    <a:pt x="769" y="164"/>
                    <a:pt x="777" y="161"/>
                    <a:pt x="782" y="154"/>
                  </a:cubicBezTo>
                  <a:cubicBezTo>
                    <a:pt x="788" y="147"/>
                    <a:pt x="791" y="137"/>
                    <a:pt x="791" y="124"/>
                  </a:cubicBezTo>
                  <a:cubicBezTo>
                    <a:pt x="791" y="110"/>
                    <a:pt x="788" y="100"/>
                    <a:pt x="782" y="93"/>
                  </a:cubicBezTo>
                  <a:cubicBezTo>
                    <a:pt x="776" y="87"/>
                    <a:pt x="768" y="83"/>
                    <a:pt x="758" y="83"/>
                  </a:cubicBezTo>
                  <a:cubicBezTo>
                    <a:pt x="747" y="83"/>
                    <a:pt x="739" y="87"/>
                    <a:pt x="733" y="94"/>
                  </a:cubicBezTo>
                  <a:cubicBezTo>
                    <a:pt x="727" y="101"/>
                    <a:pt x="724" y="111"/>
                    <a:pt x="724" y="124"/>
                  </a:cubicBezTo>
                  <a:close/>
                  <a:moveTo>
                    <a:pt x="918" y="85"/>
                  </a:moveTo>
                  <a:cubicBezTo>
                    <a:pt x="874" y="85"/>
                    <a:pt x="874" y="85"/>
                    <a:pt x="874" y="85"/>
                  </a:cubicBezTo>
                  <a:cubicBezTo>
                    <a:pt x="874" y="185"/>
                    <a:pt x="874" y="185"/>
                    <a:pt x="874" y="185"/>
                  </a:cubicBezTo>
                  <a:cubicBezTo>
                    <a:pt x="845" y="185"/>
                    <a:pt x="845" y="185"/>
                    <a:pt x="845" y="185"/>
                  </a:cubicBezTo>
                  <a:cubicBezTo>
                    <a:pt x="845" y="85"/>
                    <a:pt x="845" y="85"/>
                    <a:pt x="845" y="85"/>
                  </a:cubicBezTo>
                  <a:cubicBezTo>
                    <a:pt x="824" y="85"/>
                    <a:pt x="824" y="85"/>
                    <a:pt x="824" y="85"/>
                  </a:cubicBezTo>
                  <a:cubicBezTo>
                    <a:pt x="824" y="61"/>
                    <a:pt x="824" y="61"/>
                    <a:pt x="824" y="61"/>
                  </a:cubicBezTo>
                  <a:cubicBezTo>
                    <a:pt x="845" y="61"/>
                    <a:pt x="845" y="61"/>
                    <a:pt x="845" y="61"/>
                  </a:cubicBezTo>
                  <a:cubicBezTo>
                    <a:pt x="845" y="44"/>
                    <a:pt x="845" y="44"/>
                    <a:pt x="845" y="44"/>
                  </a:cubicBezTo>
                  <a:cubicBezTo>
                    <a:pt x="845" y="31"/>
                    <a:pt x="849" y="21"/>
                    <a:pt x="858" y="12"/>
                  </a:cubicBezTo>
                  <a:cubicBezTo>
                    <a:pt x="866" y="4"/>
                    <a:pt x="877" y="0"/>
                    <a:pt x="890" y="0"/>
                  </a:cubicBezTo>
                  <a:cubicBezTo>
                    <a:pt x="894" y="0"/>
                    <a:pt x="897" y="0"/>
                    <a:pt x="900" y="0"/>
                  </a:cubicBezTo>
                  <a:cubicBezTo>
                    <a:pt x="902" y="1"/>
                    <a:pt x="905" y="1"/>
                    <a:pt x="907" y="2"/>
                  </a:cubicBezTo>
                  <a:cubicBezTo>
                    <a:pt x="907" y="27"/>
                    <a:pt x="907" y="27"/>
                    <a:pt x="907" y="27"/>
                  </a:cubicBezTo>
                  <a:cubicBezTo>
                    <a:pt x="906" y="27"/>
                    <a:pt x="904" y="26"/>
                    <a:pt x="902" y="25"/>
                  </a:cubicBezTo>
                  <a:cubicBezTo>
                    <a:pt x="899" y="24"/>
                    <a:pt x="897" y="24"/>
                    <a:pt x="893" y="24"/>
                  </a:cubicBezTo>
                  <a:cubicBezTo>
                    <a:pt x="887" y="24"/>
                    <a:pt x="883" y="26"/>
                    <a:pt x="879" y="30"/>
                  </a:cubicBezTo>
                  <a:cubicBezTo>
                    <a:pt x="876" y="33"/>
                    <a:pt x="874" y="39"/>
                    <a:pt x="874" y="47"/>
                  </a:cubicBezTo>
                  <a:cubicBezTo>
                    <a:pt x="874" y="61"/>
                    <a:pt x="874" y="61"/>
                    <a:pt x="874" y="61"/>
                  </a:cubicBezTo>
                  <a:cubicBezTo>
                    <a:pt x="918" y="61"/>
                    <a:pt x="918" y="61"/>
                    <a:pt x="918" y="61"/>
                  </a:cubicBezTo>
                  <a:cubicBezTo>
                    <a:pt x="918" y="34"/>
                    <a:pt x="918" y="34"/>
                    <a:pt x="918" y="34"/>
                  </a:cubicBezTo>
                  <a:cubicBezTo>
                    <a:pt x="947" y="25"/>
                    <a:pt x="947" y="25"/>
                    <a:pt x="947" y="25"/>
                  </a:cubicBezTo>
                  <a:cubicBezTo>
                    <a:pt x="947" y="61"/>
                    <a:pt x="947" y="61"/>
                    <a:pt x="947" y="61"/>
                  </a:cubicBezTo>
                  <a:cubicBezTo>
                    <a:pt x="977" y="61"/>
                    <a:pt x="977" y="61"/>
                    <a:pt x="977" y="61"/>
                  </a:cubicBezTo>
                  <a:cubicBezTo>
                    <a:pt x="977" y="85"/>
                    <a:pt x="977" y="85"/>
                    <a:pt x="977" y="85"/>
                  </a:cubicBezTo>
                  <a:cubicBezTo>
                    <a:pt x="947" y="85"/>
                    <a:pt x="947" y="85"/>
                    <a:pt x="947" y="85"/>
                  </a:cubicBezTo>
                  <a:cubicBezTo>
                    <a:pt x="947" y="143"/>
                    <a:pt x="947" y="143"/>
                    <a:pt x="947" y="143"/>
                  </a:cubicBezTo>
                  <a:cubicBezTo>
                    <a:pt x="947" y="151"/>
                    <a:pt x="948" y="156"/>
                    <a:pt x="951" y="159"/>
                  </a:cubicBezTo>
                  <a:cubicBezTo>
                    <a:pt x="954" y="163"/>
                    <a:pt x="958" y="164"/>
                    <a:pt x="964" y="164"/>
                  </a:cubicBezTo>
                  <a:cubicBezTo>
                    <a:pt x="966" y="164"/>
                    <a:pt x="968" y="164"/>
                    <a:pt x="970" y="163"/>
                  </a:cubicBezTo>
                  <a:cubicBezTo>
                    <a:pt x="973" y="162"/>
                    <a:pt x="975" y="161"/>
                    <a:pt x="977" y="160"/>
                  </a:cubicBezTo>
                  <a:cubicBezTo>
                    <a:pt x="977" y="184"/>
                    <a:pt x="977" y="184"/>
                    <a:pt x="977" y="184"/>
                  </a:cubicBezTo>
                  <a:cubicBezTo>
                    <a:pt x="975" y="185"/>
                    <a:pt x="972" y="186"/>
                    <a:pt x="967" y="187"/>
                  </a:cubicBezTo>
                  <a:cubicBezTo>
                    <a:pt x="963" y="188"/>
                    <a:pt x="959" y="188"/>
                    <a:pt x="955" y="188"/>
                  </a:cubicBezTo>
                  <a:cubicBezTo>
                    <a:pt x="942" y="188"/>
                    <a:pt x="933" y="185"/>
                    <a:pt x="927" y="179"/>
                  </a:cubicBezTo>
                  <a:cubicBezTo>
                    <a:pt x="921" y="172"/>
                    <a:pt x="918" y="162"/>
                    <a:pt x="918" y="149"/>
                  </a:cubicBezTo>
                  <a:lnTo>
                    <a:pt x="918" y="8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D4AA7E16-0603-418C-9792-CA986990E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664"/>
              <a:ext cx="280" cy="283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594501B0-8ED1-4460-AB1D-493FAB5BC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664"/>
              <a:ext cx="280" cy="283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Rectangle 30">
              <a:extLst>
                <a:ext uri="{FF2B5EF4-FFF2-40B4-BE49-F238E27FC236}">
                  <a16:creationId xmlns:a16="http://schemas.microsoft.com/office/drawing/2014/main" id="{37E72F66-5883-4285-8FFF-CD7B9502A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975"/>
              <a:ext cx="280" cy="283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DA5FC26F-C159-4670-A03E-5834B08DF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975"/>
              <a:ext cx="280" cy="283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4" name="Rectangle 32">
              <a:extLst>
                <a:ext uri="{FF2B5EF4-FFF2-40B4-BE49-F238E27FC236}">
                  <a16:creationId xmlns:a16="http://schemas.microsoft.com/office/drawing/2014/main" id="{05E4C2D0-C66A-4D81-AA6C-97FBC74CD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664"/>
              <a:ext cx="280" cy="283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Rectangle 33">
              <a:extLst>
                <a:ext uri="{FF2B5EF4-FFF2-40B4-BE49-F238E27FC236}">
                  <a16:creationId xmlns:a16="http://schemas.microsoft.com/office/drawing/2014/main" id="{78CF0401-A7A7-488E-ADF3-CCA09DFEC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664"/>
              <a:ext cx="280" cy="283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Rectangle 34">
              <a:extLst>
                <a:ext uri="{FF2B5EF4-FFF2-40B4-BE49-F238E27FC236}">
                  <a16:creationId xmlns:a16="http://schemas.microsoft.com/office/drawing/2014/main" id="{EC159A60-6B2F-4F43-9264-86566AB61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975"/>
              <a:ext cx="280" cy="283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Rectangle 35">
              <a:extLst>
                <a:ext uri="{FF2B5EF4-FFF2-40B4-BE49-F238E27FC236}">
                  <a16:creationId xmlns:a16="http://schemas.microsoft.com/office/drawing/2014/main" id="{6D777A0B-5012-4E42-AD5C-669C9E7A2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975"/>
              <a:ext cx="280" cy="283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39944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874791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60344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n and woman standing in the dark, smiling, holding up a phone taking a 'selfie&quot; photo.&#10;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68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575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20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81E6-B314-4600-8EEF-4F4F3367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01B1F-4F9A-4B0B-8B34-653903C9A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072273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527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2103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5580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95481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57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835328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669927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13976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2570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7245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image" Target="../media/image14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26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5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101.xml"/><Relationship Id="rId29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31" Type="http://schemas.openxmlformats.org/officeDocument/2006/relationships/image" Target="../media/image14.emf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103.xml"/><Relationship Id="rId27" Type="http://schemas.openxmlformats.org/officeDocument/2006/relationships/slideLayout" Target="../slideLayouts/slideLayout108.xml"/><Relationship Id="rId30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7" r:id="rId3"/>
    <p:sldLayoutId id="2147484639" r:id="rId4"/>
    <p:sldLayoutId id="2147484647" r:id="rId5"/>
    <p:sldLayoutId id="2147484249" r:id="rId6"/>
    <p:sldLayoutId id="2147484256" r:id="rId7"/>
    <p:sldLayoutId id="2147484585" r:id="rId8"/>
    <p:sldLayoutId id="2147484650" r:id="rId9"/>
    <p:sldLayoutId id="2147485032" r:id="rId10"/>
    <p:sldLayoutId id="2147485034" r:id="rId11"/>
    <p:sldLayoutId id="2147485035" r:id="rId12"/>
  </p:sldLayoutIdLst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Segoe UI" panose="020B0502040204020203" pitchFamily="34" charset="0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2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5" r:id="rId1"/>
    <p:sldLayoutId id="2147484926" r:id="rId2"/>
    <p:sldLayoutId id="2147484927" r:id="rId3"/>
    <p:sldLayoutId id="2147484928" r:id="rId4"/>
    <p:sldLayoutId id="2147484929" r:id="rId5"/>
    <p:sldLayoutId id="2147484930" r:id="rId6"/>
    <p:sldLayoutId id="2147484931" r:id="rId7"/>
    <p:sldLayoutId id="2147484932" r:id="rId8"/>
    <p:sldLayoutId id="2147484933" r:id="rId9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7428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D9EF39-56AD-461E-A555-EA72CCC0D26B}"/>
              </a:ext>
            </a:extLst>
          </p:cNvPr>
          <p:cNvSpPr/>
          <p:nvPr userDrawn="1"/>
        </p:nvSpPr>
        <p:spPr>
          <a:xfrm>
            <a:off x="8760174" y="6542706"/>
            <a:ext cx="33554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spc="100" baseline="0">
                <a:solidFill>
                  <a:schemeClr val="bg1">
                    <a:lumMod val="65000"/>
                  </a:schemeClr>
                </a:solidFill>
              </a:rPr>
              <a:t>Microsoft 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273421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5" r:id="rId1"/>
    <p:sldLayoutId id="2147484936" r:id="rId2"/>
    <p:sldLayoutId id="2147484937" r:id="rId3"/>
    <p:sldLayoutId id="2147484938" r:id="rId4"/>
    <p:sldLayoutId id="2147484939" r:id="rId5"/>
    <p:sldLayoutId id="2147484940" r:id="rId6"/>
    <p:sldLayoutId id="2147484941" r:id="rId7"/>
    <p:sldLayoutId id="2147484942" r:id="rId8"/>
    <p:sldLayoutId id="2147484943" r:id="rId9"/>
    <p:sldLayoutId id="2147484944" r:id="rId10"/>
    <p:sldLayoutId id="2147484945" r:id="rId11"/>
    <p:sldLayoutId id="2147484946" r:id="rId12"/>
    <p:sldLayoutId id="2147484947" r:id="rId13"/>
    <p:sldLayoutId id="2147484948" r:id="rId14"/>
    <p:sldLayoutId id="2147484949" r:id="rId15"/>
    <p:sldLayoutId id="2147484950" r:id="rId16"/>
    <p:sldLayoutId id="2147484951" r:id="rId17"/>
    <p:sldLayoutId id="2147484952" r:id="rId18"/>
    <p:sldLayoutId id="2147484953" r:id="rId19"/>
    <p:sldLayoutId id="2147484954" r:id="rId20"/>
    <p:sldLayoutId id="2147484955" r:id="rId21"/>
  </p:sldLayoutIdLst>
  <p:transition>
    <p:fade/>
  </p:transition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200" b="0" kern="1200" cap="none" spc="0" baseline="0" dirty="0">
          <a:ln w="3175">
            <a:noFill/>
          </a:ln>
          <a:solidFill>
            <a:srgbClr val="0078D7"/>
          </a:solidFill>
          <a:effectLst/>
          <a:latin typeface="+mj-lt"/>
          <a:ea typeface="+mn-ea"/>
          <a:cs typeface="Segoe UI Semilight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78D7"/>
        </a:buClr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78D7"/>
        </a:buClr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78D7"/>
        </a:buClr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78D7"/>
        </a:buClr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78D7"/>
        </a:buClr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3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7" r:id="rId1"/>
    <p:sldLayoutId id="2147484958" r:id="rId2"/>
    <p:sldLayoutId id="2147484959" r:id="rId3"/>
    <p:sldLayoutId id="2147484960" r:id="rId4"/>
    <p:sldLayoutId id="2147484961" r:id="rId5"/>
    <p:sldLayoutId id="2147484962" r:id="rId6"/>
    <p:sldLayoutId id="2147484963" r:id="rId7"/>
    <p:sldLayoutId id="2147484964" r:id="rId8"/>
    <p:sldLayoutId id="2147484965" r:id="rId9"/>
    <p:sldLayoutId id="2147484966" r:id="rId10"/>
    <p:sldLayoutId id="2147484967" r:id="rId11"/>
    <p:sldLayoutId id="2147484968" r:id="rId12"/>
    <p:sldLayoutId id="2147484971" r:id="rId13"/>
    <p:sldLayoutId id="2147484972" r:id="rId14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9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11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4" r:id="rId1"/>
    <p:sldLayoutId id="2147484975" r:id="rId2"/>
    <p:sldLayoutId id="2147484976" r:id="rId3"/>
    <p:sldLayoutId id="2147484977" r:id="rId4"/>
    <p:sldLayoutId id="2147484978" r:id="rId5"/>
    <p:sldLayoutId id="2147484979" r:id="rId6"/>
    <p:sldLayoutId id="2147484980" r:id="rId7"/>
    <p:sldLayoutId id="2147484981" r:id="rId8"/>
    <p:sldLayoutId id="2147484982" r:id="rId9"/>
    <p:sldLayoutId id="2147484983" r:id="rId10"/>
    <p:sldLayoutId id="2147484984" r:id="rId11"/>
    <p:sldLayoutId id="2147484985" r:id="rId12"/>
    <p:sldLayoutId id="2147484986" r:id="rId13"/>
    <p:sldLayoutId id="2147484987" r:id="rId14"/>
    <p:sldLayoutId id="2147484988" r:id="rId15"/>
    <p:sldLayoutId id="2147484989" r:id="rId16"/>
    <p:sldLayoutId id="2147484990" r:id="rId17"/>
    <p:sldLayoutId id="2147484991" r:id="rId18"/>
    <p:sldLayoutId id="2147484992" r:id="rId19"/>
    <p:sldLayoutId id="2147484993" r:id="rId20"/>
    <p:sldLayoutId id="2147484994" r:id="rId21"/>
    <p:sldLayoutId id="2147484995" r:id="rId22"/>
    <p:sldLayoutId id="2147484996" r:id="rId23"/>
    <p:sldLayoutId id="2147484997" r:id="rId24"/>
    <p:sldLayoutId id="2147485001" r:id="rId25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770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03" r:id="rId1"/>
    <p:sldLayoutId id="2147485004" r:id="rId2"/>
    <p:sldLayoutId id="2147485005" r:id="rId3"/>
    <p:sldLayoutId id="2147485006" r:id="rId4"/>
    <p:sldLayoutId id="2147485007" r:id="rId5"/>
    <p:sldLayoutId id="2147485008" r:id="rId6"/>
    <p:sldLayoutId id="2147485009" r:id="rId7"/>
    <p:sldLayoutId id="2147485010" r:id="rId8"/>
    <p:sldLayoutId id="2147485011" r:id="rId9"/>
    <p:sldLayoutId id="2147485012" r:id="rId10"/>
    <p:sldLayoutId id="2147485013" r:id="rId11"/>
    <p:sldLayoutId id="2147485014" r:id="rId12"/>
    <p:sldLayoutId id="2147485015" r:id="rId13"/>
    <p:sldLayoutId id="2147485016" r:id="rId14"/>
    <p:sldLayoutId id="2147485017" r:id="rId15"/>
    <p:sldLayoutId id="2147485018" r:id="rId16"/>
    <p:sldLayoutId id="2147485019" r:id="rId17"/>
    <p:sldLayoutId id="2147485020" r:id="rId18"/>
    <p:sldLayoutId id="2147485021" r:id="rId19"/>
    <p:sldLayoutId id="2147485022" r:id="rId20"/>
    <p:sldLayoutId id="2147485023" r:id="rId21"/>
    <p:sldLayoutId id="2147485024" r:id="rId22"/>
    <p:sldLayoutId id="2147485025" r:id="rId23"/>
    <p:sldLayoutId id="2147485026" r:id="rId24"/>
    <p:sldLayoutId id="2147485027" r:id="rId25"/>
    <p:sldLayoutId id="2147485028" r:id="rId26"/>
    <p:sldLayoutId id="2147485029" r:id="rId27"/>
    <p:sldLayoutId id="2147485030" r:id="rId28"/>
    <p:sldLayoutId id="2147485031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workshopAML2019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mailto:serge.retkowsky@microsoft.com" TargetMode="External"/><Relationship Id="rId5" Type="http://schemas.openxmlformats.org/officeDocument/2006/relationships/hyperlink" Target="mailto:franck.gaillard@microsoft.com" TargetMode="Externa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franck.Gaillard@Microsoft.com" TargetMode="External"/><Relationship Id="rId2" Type="http://schemas.openxmlformats.org/officeDocument/2006/relationships/hyperlink" Target="mailto:serge.retkowsky@microsoft.com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utlook.live.com/owa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microsoftazurepass.com/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microsoftazurepass.com/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>
            <a:spLocks/>
          </p:cNvSpPr>
          <p:nvPr/>
        </p:nvSpPr>
        <p:spPr bwMode="auto">
          <a:xfrm>
            <a:off x="269302" y="4376273"/>
            <a:ext cx="6270274" cy="1312119"/>
          </a:xfrm>
          <a:prstGeom prst="rect">
            <a:avLst/>
          </a:prstGeom>
        </p:spPr>
        <p:txBody>
          <a:bodyPr vert="horz" wrap="square" lIns="164569" tIns="109712" rIns="164569" bIns="10971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fr-FR" sz="3137" b="1" dirty="0">
              <a:solidFill>
                <a:schemeClr val="tx1"/>
              </a:solidFill>
            </a:endParaRPr>
          </a:p>
          <a:p>
            <a:pPr lvl="0">
              <a:defRPr/>
            </a:pPr>
            <a:endParaRPr lang="fr-FR" sz="3137" b="1" dirty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fr-FR" sz="1600" dirty="0">
                <a:solidFill>
                  <a:schemeClr val="tx1"/>
                </a:solidFill>
                <a:latin typeface="Segoe UI Semilight"/>
              </a:rPr>
              <a:t>Lundi 25 novembre 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084B9-E37E-4841-ADE3-D1614D06A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3" y="2201464"/>
            <a:ext cx="8132296" cy="2385910"/>
          </a:xfrm>
        </p:spPr>
        <p:txBody>
          <a:bodyPr/>
          <a:lstStyle/>
          <a:p>
            <a:r>
              <a:rPr lang="fr-FR" sz="4800" b="0" dirty="0"/>
              <a:t>Atelier Azure ML service</a:t>
            </a:r>
            <a:br>
              <a:rPr lang="fr-FR" sz="4800" b="0" dirty="0"/>
            </a:br>
            <a:br>
              <a:rPr lang="fr-FR" sz="4800" b="0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803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1C1E8BF-A82E-4872-AB90-87AC89309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defTabSz="914400">
              <a:lnSpc>
                <a:spcPct val="90000"/>
              </a:lnSpc>
            </a:pPr>
            <a:r>
              <a:rPr lang="fr-FR" sz="3200" kern="1200" dirty="0">
                <a:solidFill>
                  <a:schemeClr val="bg1"/>
                </a:solidFill>
                <a:ea typeface="+mj-ea"/>
              </a:rPr>
              <a:t>Après validation vous êtes directement connecté à votre portail Azure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38464D-732B-4881-9F24-44336E8E1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675" y="1587352"/>
            <a:ext cx="8468649" cy="51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2255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2AE8FC-4A95-47D8-9F9E-C7D5DDAF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fr-FR" sz="4000" kern="1200" dirty="0">
                <a:solidFill>
                  <a:schemeClr val="tx1"/>
                </a:solidFill>
                <a:ea typeface="+mj-ea"/>
              </a:rPr>
              <a:t>3) Provisionnement du service Azure ML </a:t>
            </a:r>
            <a:r>
              <a:rPr lang="fr-FR" sz="4000" kern="1200" dirty="0" err="1">
                <a:solidFill>
                  <a:schemeClr val="tx1"/>
                </a:solidFill>
                <a:ea typeface="+mj-ea"/>
              </a:rPr>
              <a:t>serv</a:t>
            </a:r>
            <a:r>
              <a:rPr lang="en-US" sz="4000" kern="1200" dirty="0">
                <a:solidFill>
                  <a:schemeClr val="tx1"/>
                </a:solidFill>
                <a:ea typeface="+mj-ea"/>
              </a:rPr>
              <a:t>ice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87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416D15-87F2-4A6B-9E17-C6F30A76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fr-FR" sz="3200" dirty="0">
                <a:solidFill>
                  <a:schemeClr val="bg1"/>
                </a:solidFill>
                <a:ea typeface="+mj-ea"/>
              </a:rPr>
              <a:t>Provisionnement du service Azure ML service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31DA528-A1EB-4970-A9BB-19891DB8C66B}"/>
              </a:ext>
            </a:extLst>
          </p:cNvPr>
          <p:cNvGrpSpPr/>
          <p:nvPr/>
        </p:nvGrpSpPr>
        <p:grpSpPr>
          <a:xfrm>
            <a:off x="1854840" y="1656477"/>
            <a:ext cx="8022076" cy="4862985"/>
            <a:chOff x="1854840" y="1656478"/>
            <a:chExt cx="7696596" cy="465358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C72F5E9A-F3DC-48F0-AA0E-D24D382E8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477"/>
            <a:stretch/>
          </p:blipFill>
          <p:spPr>
            <a:xfrm>
              <a:off x="1854840" y="1656478"/>
              <a:ext cx="7696596" cy="4653580"/>
            </a:xfrm>
            <a:prstGeom prst="rect">
              <a:avLst/>
            </a:prstGeom>
          </p:spPr>
        </p:pic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8A5BB28A-D8AC-4B96-A715-6200F788F241}"/>
                </a:ext>
              </a:extLst>
            </p:cNvPr>
            <p:cNvSpPr/>
            <p:nvPr/>
          </p:nvSpPr>
          <p:spPr>
            <a:xfrm>
              <a:off x="4279649" y="3603722"/>
              <a:ext cx="2295653" cy="1934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0701570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F4ABC4-307F-4950-A533-066830DF5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Création en cours…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B72133C-1650-4BC3-A9A0-8B5E1C7F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3" y="1655986"/>
            <a:ext cx="10225366" cy="5011027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03AEB83-A452-46D3-9058-4AC22FF1D7FB}"/>
              </a:ext>
            </a:extLst>
          </p:cNvPr>
          <p:cNvSpPr/>
          <p:nvPr/>
        </p:nvSpPr>
        <p:spPr>
          <a:xfrm>
            <a:off x="8546486" y="3332259"/>
            <a:ext cx="2295653" cy="193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02868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09C1FE-B286-4D39-B1B9-F732A7CC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 de la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création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07295C7-85CD-49AE-96A5-6FC70061A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45" y="1881080"/>
            <a:ext cx="10389134" cy="4153113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4DD4CC7-63C8-4A6F-B928-AD475A5D70A7}"/>
              </a:ext>
            </a:extLst>
          </p:cNvPr>
          <p:cNvSpPr/>
          <p:nvPr/>
        </p:nvSpPr>
        <p:spPr>
          <a:xfrm>
            <a:off x="8696505" y="3632296"/>
            <a:ext cx="2295653" cy="193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89884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E6C990-5302-4B65-82F4-CDC0CEEBC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Accès au service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3FD12D-FA88-4CDE-AFD4-FEBBDF3E3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21" y="1618077"/>
            <a:ext cx="9158453" cy="496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462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29D8C7-B65B-475C-92E0-E702568C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Azure ML Studio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816DCFB-5A5A-4CED-BD9D-9CB04EC2B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351" y="1625221"/>
            <a:ext cx="7299588" cy="501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6618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8435D0-FE55-45EC-9EDE-E5D29ADE2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Contenu du workshop (présentations, notebooks…)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A439AD-9D7F-4030-90B5-459D3FCED9D1}"/>
              </a:ext>
            </a:extLst>
          </p:cNvPr>
          <p:cNvSpPr/>
          <p:nvPr/>
        </p:nvSpPr>
        <p:spPr>
          <a:xfrm>
            <a:off x="511587" y="4308172"/>
            <a:ext cx="106517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4400" dirty="0">
                <a:hlinkClick r:id="rId2"/>
              </a:rPr>
              <a:t>http://aka.ms/workshopAML2019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239387824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572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34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7" name="Picture 136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E50B2-86AA-485E-BF78-E032A5196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4" y="802955"/>
            <a:ext cx="5548729" cy="1454051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4800" dirty="0">
                <a:ea typeface="+mj-ea"/>
              </a:rPr>
              <a:t>Vos </a:t>
            </a:r>
            <a:r>
              <a:rPr lang="en-US" sz="4800" dirty="0" err="1">
                <a:ea typeface="+mj-ea"/>
              </a:rPr>
              <a:t>interlocuteurs</a:t>
            </a:r>
            <a:endParaRPr lang="en-US" sz="4800" dirty="0">
              <a:ea typeface="+mj-ea"/>
            </a:endParaRPr>
          </a:p>
        </p:txBody>
      </p:sp>
      <p:sp>
        <p:nvSpPr>
          <p:cNvPr id="1038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C2A7B8B-8179-43B2-901E-2E12B602E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5" b="-3"/>
          <a:stretch/>
        </p:blipFill>
        <p:spPr bwMode="auto"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7065F8-935F-45E4-9A49-160008FA590F}"/>
              </a:ext>
            </a:extLst>
          </p:cNvPr>
          <p:cNvSpPr txBox="1">
            <a:spLocks/>
          </p:cNvSpPr>
          <p:nvPr/>
        </p:nvSpPr>
        <p:spPr>
          <a:xfrm>
            <a:off x="6090574" y="3429000"/>
            <a:ext cx="4977578" cy="2631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Franck Gaillard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OCP Data Architect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5"/>
              </a:rPr>
              <a:t>f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5"/>
              </a:rPr>
              <a:t>ranck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5"/>
              </a:rPr>
              <a:t>.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5"/>
              </a:rPr>
              <a:t>ga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5"/>
              </a:rPr>
              <a:t>illard@microsoft.com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Serge Retkowsky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AI&amp;ML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specialist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6"/>
              </a:rPr>
              <a:t>serge.retkowsky@microsoft.com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941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2AE8FC-4A95-47D8-9F9E-C7D5DDAF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1) Connexion wifi visiteur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B4337646-2998-4317-A4FD-A0EF1EEED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38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875A5C-F775-4A5D-8EA3-07712BAFA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440495"/>
            <a:ext cx="11336039" cy="758022"/>
          </a:xfrm>
        </p:spPr>
        <p:txBody>
          <a:bodyPr/>
          <a:lstStyle/>
          <a:p>
            <a:r>
              <a:rPr lang="fr-FR" dirty="0"/>
              <a:t>Accès Wifi visiteurs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4988790-EFA6-4991-B21F-FF56B5B06455}"/>
              </a:ext>
            </a:extLst>
          </p:cNvPr>
          <p:cNvSpPr txBox="1"/>
          <p:nvPr/>
        </p:nvSpPr>
        <p:spPr>
          <a:xfrm>
            <a:off x="484909" y="1454727"/>
            <a:ext cx="10778836" cy="4241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Nom du réseau Wifi : </a:t>
            </a:r>
            <a:r>
              <a:rPr lang="fr-F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MSFTGUEST</a:t>
            </a:r>
            <a:endParaRPr lang="fr-FR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AutoNum type="arabicPeriod"/>
            </a:pPr>
            <a:endParaRPr lang="fr-FR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AutoNum type="arabicPeriod"/>
            </a:pPr>
            <a:r>
              <a:rPr lang="fr-F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Visiting</a:t>
            </a:r>
            <a:r>
              <a:rPr lang="fr-F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Guest </a:t>
            </a:r>
            <a:r>
              <a:rPr lang="fr-FR" sz="2800" b="1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</a:t>
            </a:r>
            <a:r>
              <a:rPr lang="fr-F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Create</a:t>
            </a:r>
            <a:r>
              <a:rPr lang="fr-F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a Guest Account</a:t>
            </a:r>
          </a:p>
          <a:p>
            <a:endParaRPr lang="fr-F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AutoNum type="arabicPeriod" startAt="3"/>
            </a:pPr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Mentionner cette adresse email dans le formulaire :</a:t>
            </a:r>
          </a:p>
          <a:p>
            <a:pPr marL="457200" indent="-457200">
              <a:buAutoNum type="arabicPeriod" startAt="3"/>
            </a:pPr>
            <a:endParaRPr lang="fr-F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serge.retkowsky@microsoft.com</a:t>
            </a:r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 ou </a:t>
            </a:r>
            <a:r>
              <a:rPr lang="en-US" sz="2800" u="sng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franck.gaillard@microsoft.com</a:t>
            </a:r>
            <a:r>
              <a:rPr lang="en-US" sz="2800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F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4. Vous aurez accès au réseau Wifi Microsoft après validation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58176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2AE8FC-4A95-47D8-9F9E-C7D5DDAF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2) Création d’un compte Azure avec un passe Azure</a:t>
            </a:r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47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1C1E8BF-A82E-4872-AB90-87AC89309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fr-FR" sz="3200" dirty="0">
                <a:solidFill>
                  <a:srgbClr val="FFFFFF"/>
                </a:solidFill>
              </a:rPr>
              <a:t>Création adresse email </a:t>
            </a:r>
            <a:r>
              <a:rPr lang="fr-FR" sz="3200" dirty="0" err="1">
                <a:solidFill>
                  <a:srgbClr val="FFFFFF"/>
                </a:solidFill>
              </a:rPr>
              <a:t>outlook</a:t>
            </a:r>
            <a:endParaRPr lang="fr-FR" sz="3200" kern="1200" dirty="0">
              <a:solidFill>
                <a:schemeClr val="bg1"/>
              </a:solidFill>
              <a:ea typeface="+mj-ea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7D69AA6-A9E0-4AFF-8B13-034429352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331" y="1440706"/>
            <a:ext cx="5985337" cy="462367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85C9D77-6332-4C2B-894D-65819190D579}"/>
              </a:ext>
            </a:extLst>
          </p:cNvPr>
          <p:cNvSpPr txBox="1"/>
          <p:nvPr/>
        </p:nvSpPr>
        <p:spPr>
          <a:xfrm>
            <a:off x="0" y="6116781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https://outlook.live.com/owa/</a:t>
            </a: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874256B-DCE4-4477-8B23-E7E37B3211C8}"/>
              </a:ext>
            </a:extLst>
          </p:cNvPr>
          <p:cNvSpPr/>
          <p:nvPr/>
        </p:nvSpPr>
        <p:spPr>
          <a:xfrm>
            <a:off x="4980709" y="4842164"/>
            <a:ext cx="1856509" cy="8936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184328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1C1E8BF-A82E-4872-AB90-87AC89309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fr-FR" sz="3200" kern="1200" dirty="0">
                <a:solidFill>
                  <a:schemeClr val="bg1"/>
                </a:solidFill>
                <a:ea typeface="+mj-ea"/>
              </a:rPr>
              <a:t>Activer votre passe Azure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5E45464-1FC7-4F33-8FB6-B957A29AB099}"/>
              </a:ext>
            </a:extLst>
          </p:cNvPr>
          <p:cNvSpPr txBox="1">
            <a:spLocks/>
          </p:cNvSpPr>
          <p:nvPr/>
        </p:nvSpPr>
        <p:spPr>
          <a:xfrm>
            <a:off x="0" y="1260764"/>
            <a:ext cx="12136581" cy="996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2"/>
              </a:rPr>
              <a:t>https://www.microsoftazurepass.com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A7529677-AD04-46BA-A52F-0FAC40A11A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988" b="30268"/>
          <a:stretch/>
        </p:blipFill>
        <p:spPr>
          <a:xfrm>
            <a:off x="138199" y="2071686"/>
            <a:ext cx="5243946" cy="3719514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FC417040-CB95-4D11-AAD2-69B0B165668B}"/>
              </a:ext>
            </a:extLst>
          </p:cNvPr>
          <p:cNvSpPr/>
          <p:nvPr/>
        </p:nvSpPr>
        <p:spPr>
          <a:xfrm>
            <a:off x="367145" y="4654692"/>
            <a:ext cx="1856509" cy="8936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3DB94392-635C-4D3A-BEA8-AFED1956E18D}"/>
              </a:ext>
            </a:extLst>
          </p:cNvPr>
          <p:cNvGrpSpPr/>
          <p:nvPr/>
        </p:nvGrpSpPr>
        <p:grpSpPr>
          <a:xfrm>
            <a:off x="5666185" y="2359023"/>
            <a:ext cx="6284325" cy="3377987"/>
            <a:chOff x="5645404" y="1978025"/>
            <a:chExt cx="6284325" cy="3377987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06903F71-FCD3-41E0-905D-EF1E437EAC1C}"/>
                </a:ext>
              </a:extLst>
            </p:cNvPr>
            <p:cNvGrpSpPr/>
            <p:nvPr/>
          </p:nvGrpSpPr>
          <p:grpSpPr>
            <a:xfrm>
              <a:off x="5645404" y="1978025"/>
              <a:ext cx="6284325" cy="3377987"/>
              <a:chOff x="2492812" y="2559090"/>
              <a:chExt cx="7927095" cy="3804551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064EE9EA-7CD9-428B-BAB7-18DC6830D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2812" y="2559090"/>
                <a:ext cx="7927095" cy="3804551"/>
              </a:xfrm>
              <a:prstGeom prst="rect">
                <a:avLst/>
              </a:prstGeom>
            </p:spPr>
          </p:pic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09C8B93-5EBC-43A8-A943-B6C33D2E9758}"/>
                  </a:ext>
                </a:extLst>
              </p:cNvPr>
              <p:cNvSpPr txBox="1"/>
              <p:nvPr/>
            </p:nvSpPr>
            <p:spPr>
              <a:xfrm>
                <a:off x="3721395" y="4182140"/>
                <a:ext cx="1134140" cy="36394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76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D68D85C9-832B-4149-B162-7C02C4CB7FDF}"/>
                </a:ext>
              </a:extLst>
            </p:cNvPr>
            <p:cNvSpPr/>
            <p:nvPr/>
          </p:nvSpPr>
          <p:spPr>
            <a:xfrm>
              <a:off x="5832764" y="4073236"/>
              <a:ext cx="5687291" cy="72331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9B1E1F0D-D5C4-44F4-817D-B9BE0113ED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966" b="26544"/>
          <a:stretch/>
        </p:blipFill>
        <p:spPr>
          <a:xfrm>
            <a:off x="4603325" y="5892680"/>
            <a:ext cx="1797476" cy="79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419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1C1E8BF-A82E-4872-AB90-87AC89309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fr-FR" sz="3200" kern="1200" dirty="0">
                <a:solidFill>
                  <a:schemeClr val="bg1"/>
                </a:solidFill>
                <a:ea typeface="+mj-ea"/>
              </a:rPr>
              <a:t>Validation de votre passe Azure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5E45464-1FC7-4F33-8FB6-B957A29AB099}"/>
              </a:ext>
            </a:extLst>
          </p:cNvPr>
          <p:cNvSpPr txBox="1">
            <a:spLocks/>
          </p:cNvSpPr>
          <p:nvPr/>
        </p:nvSpPr>
        <p:spPr>
          <a:xfrm>
            <a:off x="0" y="1260764"/>
            <a:ext cx="12136581" cy="996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2"/>
              </a:rPr>
              <a:t>https://www.microsoftazurepass.com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FC3406-6CF1-4C60-A4EF-7E4BC79F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60" y="2200984"/>
            <a:ext cx="4293145" cy="24000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5F0024A-289F-4C90-AFE8-2C4AEC5C8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59"/>
          <a:stretch/>
        </p:blipFill>
        <p:spPr>
          <a:xfrm>
            <a:off x="4815371" y="2575057"/>
            <a:ext cx="7188569" cy="377138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FFA6BE8-E83A-480E-8564-1D7E19C570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966" b="26544"/>
          <a:stretch/>
        </p:blipFill>
        <p:spPr>
          <a:xfrm rot="742470">
            <a:off x="2711064" y="4867444"/>
            <a:ext cx="1797476" cy="79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229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1C1E8BF-A82E-4872-AB90-87AC89309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fr-FR" sz="3200" kern="1200" dirty="0">
                <a:solidFill>
                  <a:schemeClr val="bg1"/>
                </a:solidFill>
                <a:ea typeface="+mj-ea"/>
              </a:rPr>
              <a:t>Emails de notifications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5E45464-1FC7-4F33-8FB6-B957A29AB099}"/>
              </a:ext>
            </a:extLst>
          </p:cNvPr>
          <p:cNvSpPr txBox="1">
            <a:spLocks/>
          </p:cNvSpPr>
          <p:nvPr/>
        </p:nvSpPr>
        <p:spPr>
          <a:xfrm>
            <a:off x="2441139" y="2495106"/>
            <a:ext cx="9213273" cy="2363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Vous allez recevoir ensuite deux emails 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Confirmation de la validation de votre passe Azure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Notification du lien de votre portail Azure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3A99995-E184-4DFF-858E-4B6EB6137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3" y="3104085"/>
            <a:ext cx="2268279" cy="216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4353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Databricks Seller Execution Guide" id="{396A8544-1C85-48C5-A755-F8E13440CA12}" vid="{190E964C-C435-44D3-88A8-E0A8F2310990}"/>
    </a:ext>
  </a:extLst>
</a:theme>
</file>

<file path=ppt/theme/theme3.xml><?xml version="1.0" encoding="utf-8"?>
<a:theme xmlns:a="http://schemas.openxmlformats.org/drawingml/2006/main" name="SQL Server 2017">
  <a:themeElements>
    <a:clrScheme name="Custom 41">
      <a:dk1>
        <a:srgbClr val="000000"/>
      </a:dk1>
      <a:lt1>
        <a:srgbClr val="FFFFFF"/>
      </a:lt1>
      <a:dk2>
        <a:srgbClr val="0078D7"/>
      </a:dk2>
      <a:lt2>
        <a:srgbClr val="D2D2D2"/>
      </a:lt2>
      <a:accent1>
        <a:srgbClr val="002050"/>
      </a:accent1>
      <a:accent2>
        <a:srgbClr val="00188F"/>
      </a:accent2>
      <a:accent3>
        <a:srgbClr val="32145A"/>
      </a:accent3>
      <a:accent4>
        <a:srgbClr val="107C10"/>
      </a:accent4>
      <a:accent5>
        <a:srgbClr val="00BCF2"/>
      </a:accent5>
      <a:accent6>
        <a:srgbClr val="FFB900"/>
      </a:accent6>
      <a:hlink>
        <a:srgbClr val="00BCF2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1440" tIns="45720" rIns="91440" bIns="45720" rtlCol="0">
        <a:spAutoFit/>
      </a:bodyPr>
      <a:lstStyle>
        <a:defPPr algn="l">
          <a:lnSpc>
            <a:spcPct val="90000"/>
          </a:lnSpc>
          <a:spcAft>
            <a:spcPts val="600"/>
          </a:spcAft>
          <a:defRPr sz="1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1_FY16_Light_Template" id="{5EF6B031-E4E9-47DE-A00B-C70C6050C087}" vid="{E591D91A-0F30-468B-BAC3-EA073291F391}"/>
    </a:ext>
  </a:extLst>
</a:theme>
</file>

<file path=ppt/theme/theme4.xml><?xml version="1.0" encoding="utf-8"?>
<a:theme xmlns:a="http://schemas.openxmlformats.org/drawingml/2006/main" name="MGXFY15">
  <a:themeElements>
    <a:clrScheme name="Custom 41">
      <a:dk1>
        <a:srgbClr val="000000"/>
      </a:dk1>
      <a:lt1>
        <a:srgbClr val="FFFFFF"/>
      </a:lt1>
      <a:dk2>
        <a:srgbClr val="0078D7"/>
      </a:dk2>
      <a:lt2>
        <a:srgbClr val="D2D2D2"/>
      </a:lt2>
      <a:accent1>
        <a:srgbClr val="002050"/>
      </a:accent1>
      <a:accent2>
        <a:srgbClr val="00188F"/>
      </a:accent2>
      <a:accent3>
        <a:srgbClr val="32145A"/>
      </a:accent3>
      <a:accent4>
        <a:srgbClr val="107C10"/>
      </a:accent4>
      <a:accent5>
        <a:srgbClr val="00BCF2"/>
      </a:accent5>
      <a:accent6>
        <a:srgbClr val="FFB900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5.xml><?xml version="1.0" encoding="utf-8"?>
<a:theme xmlns:a="http://schemas.openxmlformats.org/drawingml/2006/main" name="4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6.xml><?xml version="1.0" encoding="utf-8"?>
<a:theme xmlns:a="http://schemas.openxmlformats.org/drawingml/2006/main" name="1_LIGHT GRAY TEMPLATE">
  <a:themeElements>
    <a:clrScheme name="Azu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M_LightGray_SoftBlack_Apr_2018.potx" id="{852D8A69-5D35-48D9-A052-92DC42EA0413}" vid="{42B72BDC-972F-46AB-BB24-6CCB5C044373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74DE7A5758E54EAD492CDD9B3D763A" ma:contentTypeVersion="4" ma:contentTypeDescription="Create a new document." ma:contentTypeScope="" ma:versionID="edd10c80df81d78dfbfb11b2959fc536">
  <xsd:schema xmlns:xsd="http://www.w3.org/2001/XMLSchema" xmlns:xs="http://www.w3.org/2001/XMLSchema" xmlns:p="http://schemas.microsoft.com/office/2006/metadata/properties" xmlns:ns2="7c34e306-b6d0-4b72-9147-c858228fa5d0" targetNamespace="http://schemas.microsoft.com/office/2006/metadata/properties" ma:root="true" ma:fieldsID="091034ac836fd171dd77005713fb78c8" ns2:_="">
    <xsd:import namespace="7c34e306-b6d0-4b72-9147-c858228fa5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34e306-b6d0-4b72-9147-c858228fa5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FA1D15-45D8-4A37-AD56-0475C7D313B5}"/>
</file>

<file path=customXml/itemProps2.xml><?xml version="1.0" encoding="utf-8"?>
<ds:datastoreItem xmlns:ds="http://schemas.openxmlformats.org/officeDocument/2006/customXml" ds:itemID="{8771CEBE-BA81-4E6C-9A25-01DD98315807}"/>
</file>

<file path=customXml/itemProps3.xml><?xml version="1.0" encoding="utf-8"?>
<ds:datastoreItem xmlns:ds="http://schemas.openxmlformats.org/officeDocument/2006/customXml" ds:itemID="{FBBA58C8-257A-48A1-8F19-CC815409662C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</Words>
  <Application>Microsoft Office PowerPoint</Application>
  <PresentationFormat>Grand écran</PresentationFormat>
  <Paragraphs>49</Paragraphs>
  <Slides>18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6</vt:i4>
      </vt:variant>
      <vt:variant>
        <vt:lpstr>Titres des diapositives</vt:lpstr>
      </vt:variant>
      <vt:variant>
        <vt:i4>18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Merriweather Sans</vt:lpstr>
      <vt:lpstr>Segoe UI</vt:lpstr>
      <vt:lpstr>Segoe UI Light</vt:lpstr>
      <vt:lpstr>Segoe UI Semibold</vt:lpstr>
      <vt:lpstr>Segoe UI Semilight</vt:lpstr>
      <vt:lpstr>Source Sans Pro Light</vt:lpstr>
      <vt:lpstr>Source Sans Pro SemiBold</vt:lpstr>
      <vt:lpstr>Wingdings</vt:lpstr>
      <vt:lpstr>Office Theme</vt:lpstr>
      <vt:lpstr>6_ML</vt:lpstr>
      <vt:lpstr>SQL Server 2017</vt:lpstr>
      <vt:lpstr>MGXFY15</vt:lpstr>
      <vt:lpstr>4_WHITE TEMPLATE</vt:lpstr>
      <vt:lpstr>1_LIGHT GRAY TEMPLATE</vt:lpstr>
      <vt:lpstr>Atelier Azure ML service  </vt:lpstr>
      <vt:lpstr>Vos interlocuteurs</vt:lpstr>
      <vt:lpstr>1) Connexion wifi visiteur</vt:lpstr>
      <vt:lpstr>Accès Wifi visiteurs</vt:lpstr>
      <vt:lpstr>2) Création d’un compte Azure avec un passe Azure</vt:lpstr>
      <vt:lpstr>Création adresse email outlook</vt:lpstr>
      <vt:lpstr>Activer votre passe Azure</vt:lpstr>
      <vt:lpstr>Validation de votre passe Azure</vt:lpstr>
      <vt:lpstr>Emails de notifications</vt:lpstr>
      <vt:lpstr>Après validation vous êtes directement connecté à votre portail Azure</vt:lpstr>
      <vt:lpstr>3) Provisionnement du service Azure ML service</vt:lpstr>
      <vt:lpstr>Provisionnement du service Azure ML service</vt:lpstr>
      <vt:lpstr>Création en cours…</vt:lpstr>
      <vt:lpstr>Fin de la création</vt:lpstr>
      <vt:lpstr>Accès au service</vt:lpstr>
      <vt:lpstr>Azure ML Studio</vt:lpstr>
      <vt:lpstr>Contenu du workshop (présentations, notebooks…)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2019-11-18T14:06:19Z</dcterms:created>
  <dcterms:modified xsi:type="dcterms:W3CDTF">2019-11-18T14:07:23Z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0x0101003774DE7A5758E54EAD492CDD9B3D763A</vt:lpwstr>
  </property>
</Properties>
</file>